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5" r:id="rId5"/>
    <p:sldId id="272" r:id="rId6"/>
    <p:sldId id="274" r:id="rId7"/>
    <p:sldId id="278" r:id="rId8"/>
    <p:sldId id="273" r:id="rId9"/>
    <p:sldId id="276" r:id="rId10"/>
    <p:sldId id="279" r:id="rId11"/>
    <p:sldId id="282" r:id="rId12"/>
    <p:sldId id="280" r:id="rId13"/>
    <p:sldId id="281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B6168-F266-4F35-AC04-4A97A70EDF7A}" v="42" dt="2024-02-24T14:25:55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03"/>
  </p:normalViewPr>
  <p:slideViewPr>
    <p:cSldViewPr>
      <p:cViewPr varScale="1">
        <p:scale>
          <a:sx n="78" d="100"/>
          <a:sy n="78" d="100"/>
        </p:scale>
        <p:origin x="140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523B6168-F266-4F35-AC04-4A97A70EDF7A}"/>
    <pc:docChg chg="undo custSel addSld delSld modSld">
      <pc:chgData name="Mia Savrljuga" userId="29d020ba494f34ac" providerId="LiveId" clId="{523B6168-F266-4F35-AC04-4A97A70EDF7A}" dt="2024-02-24T14:25:58.428" v="146" actId="1076"/>
      <pc:docMkLst>
        <pc:docMk/>
      </pc:docMkLst>
      <pc:sldChg chg="addSp delSp modSp mod">
        <pc:chgData name="Mia Savrljuga" userId="29d020ba494f34ac" providerId="LiveId" clId="{523B6168-F266-4F35-AC04-4A97A70EDF7A}" dt="2024-02-24T14:14:12.598" v="7" actId="1076"/>
        <pc:sldMkLst>
          <pc:docMk/>
          <pc:sldMk cId="0" sldId="256"/>
        </pc:sldMkLst>
        <pc:picChg chg="add mod">
          <ac:chgData name="Mia Savrljuga" userId="29d020ba494f34ac" providerId="LiveId" clId="{523B6168-F266-4F35-AC04-4A97A70EDF7A}" dt="2024-02-24T14:13:10.552" v="2" actId="1076"/>
          <ac:picMkLst>
            <pc:docMk/>
            <pc:sldMk cId="0" sldId="256"/>
            <ac:picMk id="2" creationId="{D6C1E6F6-21DD-AAC4-A941-7983C0322218}"/>
          </ac:picMkLst>
        </pc:picChg>
        <pc:picChg chg="del">
          <ac:chgData name="Mia Savrljuga" userId="29d020ba494f34ac" providerId="LiveId" clId="{523B6168-F266-4F35-AC04-4A97A70EDF7A}" dt="2024-02-24T14:12:56.778" v="0" actId="478"/>
          <ac:picMkLst>
            <pc:docMk/>
            <pc:sldMk cId="0" sldId="256"/>
            <ac:picMk id="5" creationId="{B0BC4901-3852-A748-8384-D305F16444C1}"/>
          </ac:picMkLst>
        </pc:picChg>
        <pc:picChg chg="add mod">
          <ac:chgData name="Mia Savrljuga" userId="29d020ba494f34ac" providerId="LiveId" clId="{523B6168-F266-4F35-AC04-4A97A70EDF7A}" dt="2024-02-24T14:14:12.598" v="7" actId="1076"/>
          <ac:picMkLst>
            <pc:docMk/>
            <pc:sldMk cId="0" sldId="256"/>
            <ac:picMk id="7" creationId="{4C3D04BC-5781-4D4A-4E2C-F82AE3704AC4}"/>
          </ac:picMkLst>
        </pc:picChg>
      </pc:sldChg>
      <pc:sldChg chg="addSp modSp mod">
        <pc:chgData name="Mia Savrljuga" userId="29d020ba494f34ac" providerId="LiveId" clId="{523B6168-F266-4F35-AC04-4A97A70EDF7A}" dt="2024-02-24T14:15:14.614" v="10"/>
        <pc:sldMkLst>
          <pc:docMk/>
          <pc:sldMk cId="0" sldId="257"/>
        </pc:sldMkLst>
        <pc:picChg chg="add mod">
          <ac:chgData name="Mia Savrljuga" userId="29d020ba494f34ac" providerId="LiveId" clId="{523B6168-F266-4F35-AC04-4A97A70EDF7A}" dt="2024-02-24T14:15:14.614" v="10"/>
          <ac:picMkLst>
            <pc:docMk/>
            <pc:sldMk cId="0" sldId="257"/>
            <ac:picMk id="3" creationId="{A6C81054-CE91-CF58-1427-D21A42C91D4D}"/>
          </ac:picMkLst>
        </pc:picChg>
      </pc:sldChg>
      <pc:sldChg chg="addSp delSp modSp mod">
        <pc:chgData name="Mia Savrljuga" userId="29d020ba494f34ac" providerId="LiveId" clId="{523B6168-F266-4F35-AC04-4A97A70EDF7A}" dt="2024-02-24T14:16:08.474" v="15"/>
        <pc:sldMkLst>
          <pc:docMk/>
          <pc:sldMk cId="4060914525" sldId="270"/>
        </pc:sldMkLst>
        <pc:spChg chg="add del mod">
          <ac:chgData name="Mia Savrljuga" userId="29d020ba494f34ac" providerId="LiveId" clId="{523B6168-F266-4F35-AC04-4A97A70EDF7A}" dt="2024-02-24T14:15:30.235" v="12" actId="478"/>
          <ac:spMkLst>
            <pc:docMk/>
            <pc:sldMk cId="4060914525" sldId="270"/>
            <ac:spMk id="3" creationId="{474BD547-48BA-2BB4-AF7C-55BF34DFF078}"/>
          </ac:spMkLst>
        </pc:spChg>
        <pc:picChg chg="del">
          <ac:chgData name="Mia Savrljuga" userId="29d020ba494f34ac" providerId="LiveId" clId="{523B6168-F266-4F35-AC04-4A97A70EDF7A}" dt="2024-02-24T14:15:27.805" v="11" actId="478"/>
          <ac:picMkLst>
            <pc:docMk/>
            <pc:sldMk cId="4060914525" sldId="270"/>
            <ac:picMk id="5" creationId="{5D4CC0E0-FC36-6D43-B74B-9F7B3FEA2D6A}"/>
          </ac:picMkLst>
        </pc:picChg>
        <pc:picChg chg="add mod">
          <ac:chgData name="Mia Savrljuga" userId="29d020ba494f34ac" providerId="LiveId" clId="{523B6168-F266-4F35-AC04-4A97A70EDF7A}" dt="2024-02-24T14:16:08.474" v="15"/>
          <ac:picMkLst>
            <pc:docMk/>
            <pc:sldMk cId="4060914525" sldId="270"/>
            <ac:picMk id="6" creationId="{D4283B75-D882-833B-207D-5A15005E587B}"/>
          </ac:picMkLst>
        </pc:picChg>
      </pc:sldChg>
      <pc:sldChg chg="addSp delSp modSp add mod delAnim modAnim">
        <pc:chgData name="Mia Savrljuga" userId="29d020ba494f34ac" providerId="LiveId" clId="{523B6168-F266-4F35-AC04-4A97A70EDF7A}" dt="2024-02-24T14:19:24.265" v="61" actId="1076"/>
        <pc:sldMkLst>
          <pc:docMk/>
          <pc:sldMk cId="2495244822" sldId="279"/>
        </pc:sldMkLst>
        <pc:spChg chg="add mod ord">
          <ac:chgData name="Mia Savrljuga" userId="29d020ba494f34ac" providerId="LiveId" clId="{523B6168-F266-4F35-AC04-4A97A70EDF7A}" dt="2024-02-24T14:19:08.578" v="55" actId="1076"/>
          <ac:spMkLst>
            <pc:docMk/>
            <pc:sldMk cId="2495244822" sldId="279"/>
            <ac:spMk id="5" creationId="{8700F160-B40B-FC02-81FD-21626B93DFB1}"/>
          </ac:spMkLst>
        </pc:spChg>
        <pc:spChg chg="add mod">
          <ac:chgData name="Mia Savrljuga" userId="29d020ba494f34ac" providerId="LiveId" clId="{523B6168-F266-4F35-AC04-4A97A70EDF7A}" dt="2024-02-24T14:19:12.265" v="56" actId="1076"/>
          <ac:spMkLst>
            <pc:docMk/>
            <pc:sldMk cId="2495244822" sldId="279"/>
            <ac:spMk id="6" creationId="{6CED0054-22B7-6BCD-1EBC-0071EF3DCE1C}"/>
          </ac:spMkLst>
        </pc:spChg>
        <pc:spChg chg="add del mod">
          <ac:chgData name="Mia Savrljuga" userId="29d020ba494f34ac" providerId="LiveId" clId="{523B6168-F266-4F35-AC04-4A97A70EDF7A}" dt="2024-02-24T14:18:41.747" v="48" actId="478"/>
          <ac:spMkLst>
            <pc:docMk/>
            <pc:sldMk cId="2495244822" sldId="279"/>
            <ac:spMk id="7" creationId="{74FB2D07-FBA4-3710-76F7-B68F65429A17}"/>
          </ac:spMkLst>
        </pc:spChg>
        <pc:spChg chg="add mod">
          <ac:chgData name="Mia Savrljuga" userId="29d020ba494f34ac" providerId="LiveId" clId="{523B6168-F266-4F35-AC04-4A97A70EDF7A}" dt="2024-02-24T14:19:15.213" v="57" actId="1076"/>
          <ac:spMkLst>
            <pc:docMk/>
            <pc:sldMk cId="2495244822" sldId="279"/>
            <ac:spMk id="8" creationId="{BAA415C2-0F91-AE70-B15F-B11F5A86F2FF}"/>
          </ac:spMkLst>
        </pc:spChg>
        <pc:spChg chg="del">
          <ac:chgData name="Mia Savrljuga" userId="29d020ba494f34ac" providerId="LiveId" clId="{523B6168-F266-4F35-AC04-4A97A70EDF7A}" dt="2024-02-24T14:16:35.555" v="19" actId="478"/>
          <ac:spMkLst>
            <pc:docMk/>
            <pc:sldMk cId="2495244822" sldId="279"/>
            <ac:spMk id="9" creationId="{6BFE1283-AA22-E74E-8FAF-40263326E44F}"/>
          </ac:spMkLst>
        </pc:spChg>
        <pc:spChg chg="mod">
          <ac:chgData name="Mia Savrljuga" userId="29d020ba494f34ac" providerId="LiveId" clId="{523B6168-F266-4F35-AC04-4A97A70EDF7A}" dt="2024-02-24T14:18:50.455" v="50" actId="1076"/>
          <ac:spMkLst>
            <pc:docMk/>
            <pc:sldMk cId="2495244822" sldId="279"/>
            <ac:spMk id="11" creationId="{C07141F7-1ABA-3F49-AF7C-779616AE6138}"/>
          </ac:spMkLst>
        </pc:spChg>
        <pc:spChg chg="del">
          <ac:chgData name="Mia Savrljuga" userId="29d020ba494f34ac" providerId="LiveId" clId="{523B6168-F266-4F35-AC04-4A97A70EDF7A}" dt="2024-02-24T14:16:35.555" v="19" actId="478"/>
          <ac:spMkLst>
            <pc:docMk/>
            <pc:sldMk cId="2495244822" sldId="279"/>
            <ac:spMk id="12" creationId="{151F49ED-AD8B-464C-8AFE-57776E20769D}"/>
          </ac:spMkLst>
        </pc:spChg>
        <pc:spChg chg="del">
          <ac:chgData name="Mia Savrljuga" userId="29d020ba494f34ac" providerId="LiveId" clId="{523B6168-F266-4F35-AC04-4A97A70EDF7A}" dt="2024-02-24T14:16:30.650" v="17" actId="478"/>
          <ac:spMkLst>
            <pc:docMk/>
            <pc:sldMk cId="2495244822" sldId="279"/>
            <ac:spMk id="13" creationId="{6BBB4290-E7B7-7D4C-A15A-DAFF163BA6CE}"/>
          </ac:spMkLst>
        </pc:spChg>
        <pc:spChg chg="del">
          <ac:chgData name="Mia Savrljuga" userId="29d020ba494f34ac" providerId="LiveId" clId="{523B6168-F266-4F35-AC04-4A97A70EDF7A}" dt="2024-02-24T14:16:35.555" v="19" actId="478"/>
          <ac:spMkLst>
            <pc:docMk/>
            <pc:sldMk cId="2495244822" sldId="279"/>
            <ac:spMk id="14" creationId="{C736AC0B-8CF7-A148-81FC-262480F8F3B6}"/>
          </ac:spMkLst>
        </pc:spChg>
        <pc:spChg chg="del">
          <ac:chgData name="Mia Savrljuga" userId="29d020ba494f34ac" providerId="LiveId" clId="{523B6168-F266-4F35-AC04-4A97A70EDF7A}" dt="2024-02-24T14:16:35.555" v="19" actId="478"/>
          <ac:spMkLst>
            <pc:docMk/>
            <pc:sldMk cId="2495244822" sldId="279"/>
            <ac:spMk id="15" creationId="{FFDD1B07-0CC1-874D-92CF-F2C9CABF2D0A}"/>
          </ac:spMkLst>
        </pc:spChg>
        <pc:spChg chg="add mod">
          <ac:chgData name="Mia Savrljuga" userId="29d020ba494f34ac" providerId="LiveId" clId="{523B6168-F266-4F35-AC04-4A97A70EDF7A}" dt="2024-02-24T14:18:10.215" v="39"/>
          <ac:spMkLst>
            <pc:docMk/>
            <pc:sldMk cId="2495244822" sldId="279"/>
            <ac:spMk id="16" creationId="{ABFA8E02-5A6B-EC01-1D54-FD58C46EE684}"/>
          </ac:spMkLst>
        </pc:spChg>
        <pc:spChg chg="add mod">
          <ac:chgData name="Mia Savrljuga" userId="29d020ba494f34ac" providerId="LiveId" clId="{523B6168-F266-4F35-AC04-4A97A70EDF7A}" dt="2024-02-24T14:19:24.265" v="61" actId="1076"/>
          <ac:spMkLst>
            <pc:docMk/>
            <pc:sldMk cId="2495244822" sldId="279"/>
            <ac:spMk id="17" creationId="{2FA43C44-8900-6885-F7CA-C9E7BAF2FD32}"/>
          </ac:spMkLst>
        </pc:spChg>
        <pc:spChg chg="add mod">
          <ac:chgData name="Mia Savrljuga" userId="29d020ba494f34ac" providerId="LiveId" clId="{523B6168-F266-4F35-AC04-4A97A70EDF7A}" dt="2024-02-24T14:19:19.661" v="60" actId="1076"/>
          <ac:spMkLst>
            <pc:docMk/>
            <pc:sldMk cId="2495244822" sldId="279"/>
            <ac:spMk id="18" creationId="{D159905E-F8EC-4899-664A-5B5156B07AB5}"/>
          </ac:spMkLst>
        </pc:spChg>
        <pc:spChg chg="del">
          <ac:chgData name="Mia Savrljuga" userId="29d020ba494f34ac" providerId="LiveId" clId="{523B6168-F266-4F35-AC04-4A97A70EDF7A}" dt="2024-02-24T14:19:01.931" v="53" actId="478"/>
          <ac:spMkLst>
            <pc:docMk/>
            <pc:sldMk cId="2495244822" sldId="279"/>
            <ac:spMk id="30" creationId="{E76B5915-5B49-E942-B268-4E46EB1FD768}"/>
          </ac:spMkLst>
        </pc:spChg>
        <pc:picChg chg="del">
          <ac:chgData name="Mia Savrljuga" userId="29d020ba494f34ac" providerId="LiveId" clId="{523B6168-F266-4F35-AC04-4A97A70EDF7A}" dt="2024-02-24T14:16:31.954" v="18" actId="478"/>
          <ac:picMkLst>
            <pc:docMk/>
            <pc:sldMk cId="2495244822" sldId="279"/>
            <ac:picMk id="3" creationId="{28CB7FA3-D8F9-2847-98F5-A9F8176E1997}"/>
          </ac:picMkLst>
        </pc:picChg>
        <pc:picChg chg="add mod modCrop">
          <ac:chgData name="Mia Savrljuga" userId="29d020ba494f34ac" providerId="LiveId" clId="{523B6168-F266-4F35-AC04-4A97A70EDF7A}" dt="2024-02-24T14:19:05.437" v="54" actId="1076"/>
          <ac:picMkLst>
            <pc:docMk/>
            <pc:sldMk cId="2495244822" sldId="279"/>
            <ac:picMk id="4" creationId="{BCC0200D-3018-40DD-B3B6-A4BE8B780982}"/>
          </ac:picMkLst>
        </pc:picChg>
      </pc:sldChg>
      <pc:sldChg chg="addSp modSp add mod modAnim">
        <pc:chgData name="Mia Savrljuga" userId="29d020ba494f34ac" providerId="LiveId" clId="{523B6168-F266-4F35-AC04-4A97A70EDF7A}" dt="2024-02-24T14:23:42.559" v="101"/>
        <pc:sldMkLst>
          <pc:docMk/>
          <pc:sldMk cId="1582457140" sldId="280"/>
        </pc:sldMkLst>
        <pc:picChg chg="add mod modCrop">
          <ac:chgData name="Mia Savrljuga" userId="29d020ba494f34ac" providerId="LiveId" clId="{523B6168-F266-4F35-AC04-4A97A70EDF7A}" dt="2024-02-24T14:22:27.777" v="89" actId="1076"/>
          <ac:picMkLst>
            <pc:docMk/>
            <pc:sldMk cId="1582457140" sldId="280"/>
            <ac:picMk id="3" creationId="{4DDD7609-36D6-66E8-4AB6-5D3C6D864D0C}"/>
          </ac:picMkLst>
        </pc:picChg>
        <pc:picChg chg="mod modCrop">
          <ac:chgData name="Mia Savrljuga" userId="29d020ba494f34ac" providerId="LiveId" clId="{523B6168-F266-4F35-AC04-4A97A70EDF7A}" dt="2024-02-24T14:21:07.161" v="78" actId="14100"/>
          <ac:picMkLst>
            <pc:docMk/>
            <pc:sldMk cId="1582457140" sldId="280"/>
            <ac:picMk id="4" creationId="{BCC0200D-3018-40DD-B3B6-A4BE8B780982}"/>
          </ac:picMkLst>
        </pc:picChg>
        <pc:picChg chg="add mod ord">
          <ac:chgData name="Mia Savrljuga" userId="29d020ba494f34ac" providerId="LiveId" clId="{523B6168-F266-4F35-AC04-4A97A70EDF7A}" dt="2024-02-24T14:23:12.516" v="96" actId="166"/>
          <ac:picMkLst>
            <pc:docMk/>
            <pc:sldMk cId="1582457140" sldId="280"/>
            <ac:picMk id="6" creationId="{D926804A-7B82-7D2C-4AD6-1A176B4F1193}"/>
          </ac:picMkLst>
        </pc:picChg>
        <pc:picChg chg="add mod">
          <ac:chgData name="Mia Savrljuga" userId="29d020ba494f34ac" providerId="LiveId" clId="{523B6168-F266-4F35-AC04-4A97A70EDF7A}" dt="2024-02-24T14:23:07.045" v="94" actId="14100"/>
          <ac:picMkLst>
            <pc:docMk/>
            <pc:sldMk cId="1582457140" sldId="280"/>
            <ac:picMk id="8" creationId="{7A51519B-1FA5-529C-ABE9-EE39809C0177}"/>
          </ac:picMkLst>
        </pc:picChg>
        <pc:picChg chg="add mod">
          <ac:chgData name="Mia Savrljuga" userId="29d020ba494f34ac" providerId="LiveId" clId="{523B6168-F266-4F35-AC04-4A97A70EDF7A}" dt="2024-02-24T14:23:39.880" v="100" actId="14100"/>
          <ac:picMkLst>
            <pc:docMk/>
            <pc:sldMk cId="1582457140" sldId="280"/>
            <ac:picMk id="12" creationId="{7B7EB619-0337-A948-6D1A-88D22694BE5A}"/>
          </ac:picMkLst>
        </pc:picChg>
      </pc:sldChg>
      <pc:sldChg chg="addSp delSp modSp add mod modAnim">
        <pc:chgData name="Mia Savrljuga" userId="29d020ba494f34ac" providerId="LiveId" clId="{523B6168-F266-4F35-AC04-4A97A70EDF7A}" dt="2024-02-24T14:24:51.559" v="123" actId="1076"/>
        <pc:sldMkLst>
          <pc:docMk/>
          <pc:sldMk cId="1738067515" sldId="281"/>
        </pc:sldMkLst>
        <pc:spChg chg="add mod">
          <ac:chgData name="Mia Savrljuga" userId="29d020ba494f34ac" providerId="LiveId" clId="{523B6168-F266-4F35-AC04-4A97A70EDF7A}" dt="2024-02-24T14:24:27.678" v="111" actId="1076"/>
          <ac:spMkLst>
            <pc:docMk/>
            <pc:sldMk cId="1738067515" sldId="281"/>
            <ac:spMk id="5" creationId="{EFEE672C-357F-C2BB-0AED-16414567F351}"/>
          </ac:spMkLst>
        </pc:spChg>
        <pc:spChg chg="add mod">
          <ac:chgData name="Mia Savrljuga" userId="29d020ba494f34ac" providerId="LiveId" clId="{523B6168-F266-4F35-AC04-4A97A70EDF7A}" dt="2024-02-24T14:24:33.162" v="113" actId="1076"/>
          <ac:spMkLst>
            <pc:docMk/>
            <pc:sldMk cId="1738067515" sldId="281"/>
            <ac:spMk id="6" creationId="{3B63E246-BDA1-9084-03E8-914FA1255A1E}"/>
          </ac:spMkLst>
        </pc:spChg>
        <pc:spChg chg="add mod">
          <ac:chgData name="Mia Savrljuga" userId="29d020ba494f34ac" providerId="LiveId" clId="{523B6168-F266-4F35-AC04-4A97A70EDF7A}" dt="2024-02-24T14:24:36.406" v="115" actId="1076"/>
          <ac:spMkLst>
            <pc:docMk/>
            <pc:sldMk cId="1738067515" sldId="281"/>
            <ac:spMk id="7" creationId="{4ED80107-C7ED-EE48-3758-B8BCA95727C5}"/>
          </ac:spMkLst>
        </pc:spChg>
        <pc:spChg chg="add mod">
          <ac:chgData name="Mia Savrljuga" userId="29d020ba494f34ac" providerId="LiveId" clId="{523B6168-F266-4F35-AC04-4A97A70EDF7A}" dt="2024-02-24T14:24:39.779" v="117" actId="1076"/>
          <ac:spMkLst>
            <pc:docMk/>
            <pc:sldMk cId="1738067515" sldId="281"/>
            <ac:spMk id="8" creationId="{CC691330-BB4D-77A5-4A67-88D9328D2B09}"/>
          </ac:spMkLst>
        </pc:spChg>
        <pc:spChg chg="add mod">
          <ac:chgData name="Mia Savrljuga" userId="29d020ba494f34ac" providerId="LiveId" clId="{523B6168-F266-4F35-AC04-4A97A70EDF7A}" dt="2024-02-24T14:24:43.476" v="119" actId="1076"/>
          <ac:spMkLst>
            <pc:docMk/>
            <pc:sldMk cId="1738067515" sldId="281"/>
            <ac:spMk id="9" creationId="{70F6E414-66AA-3036-51CF-7C7F1FD03B2C}"/>
          </ac:spMkLst>
        </pc:spChg>
        <pc:spChg chg="add mod">
          <ac:chgData name="Mia Savrljuga" userId="29d020ba494f34ac" providerId="LiveId" clId="{523B6168-F266-4F35-AC04-4A97A70EDF7A}" dt="2024-02-24T14:24:47.321" v="121" actId="1076"/>
          <ac:spMkLst>
            <pc:docMk/>
            <pc:sldMk cId="1738067515" sldId="281"/>
            <ac:spMk id="12" creationId="{DDEA29C6-6AF1-505F-8E7C-2B86DF0362C2}"/>
          </ac:spMkLst>
        </pc:spChg>
        <pc:spChg chg="add mod">
          <ac:chgData name="Mia Savrljuga" userId="29d020ba494f34ac" providerId="LiveId" clId="{523B6168-F266-4F35-AC04-4A97A70EDF7A}" dt="2024-02-24T14:24:51.559" v="123" actId="1076"/>
          <ac:spMkLst>
            <pc:docMk/>
            <pc:sldMk cId="1738067515" sldId="281"/>
            <ac:spMk id="13" creationId="{1A1D266E-8736-95C3-10E8-85A9DF107F2B}"/>
          </ac:spMkLst>
        </pc:spChg>
        <pc:picChg chg="add mod modCrop">
          <ac:chgData name="Mia Savrljuga" userId="29d020ba494f34ac" providerId="LiveId" clId="{523B6168-F266-4F35-AC04-4A97A70EDF7A}" dt="2024-02-24T14:24:12.236" v="108" actId="1076"/>
          <ac:picMkLst>
            <pc:docMk/>
            <pc:sldMk cId="1738067515" sldId="281"/>
            <ac:picMk id="3" creationId="{5AB6A934-0FFC-C436-DD67-D6C838607272}"/>
          </ac:picMkLst>
        </pc:picChg>
        <pc:picChg chg="del">
          <ac:chgData name="Mia Savrljuga" userId="29d020ba494f34ac" providerId="LiveId" clId="{523B6168-F266-4F35-AC04-4A97A70EDF7A}" dt="2024-02-24T14:21:50.338" v="80" actId="478"/>
          <ac:picMkLst>
            <pc:docMk/>
            <pc:sldMk cId="1738067515" sldId="281"/>
            <ac:picMk id="4" creationId="{BCC0200D-3018-40DD-B3B6-A4BE8B780982}"/>
          </ac:picMkLst>
        </pc:picChg>
      </pc:sldChg>
      <pc:sldChg chg="addSp modSp add mod modAnim">
        <pc:chgData name="Mia Savrljuga" userId="29d020ba494f34ac" providerId="LiveId" clId="{523B6168-F266-4F35-AC04-4A97A70EDF7A}" dt="2024-02-24T14:20:42.988" v="73" actId="1076"/>
        <pc:sldMkLst>
          <pc:docMk/>
          <pc:sldMk cId="2592343296" sldId="282"/>
        </pc:sldMkLst>
        <pc:spChg chg="add mod">
          <ac:chgData name="Mia Savrljuga" userId="29d020ba494f34ac" providerId="LiveId" clId="{523B6168-F266-4F35-AC04-4A97A70EDF7A}" dt="2024-02-24T14:20:42.988" v="73" actId="1076"/>
          <ac:spMkLst>
            <pc:docMk/>
            <pc:sldMk cId="2592343296" sldId="282"/>
            <ac:spMk id="5" creationId="{20D48D46-E7C2-C049-E680-EECDF4D149E8}"/>
          </ac:spMkLst>
        </pc:spChg>
        <pc:picChg chg="add mod">
          <ac:chgData name="Mia Savrljuga" userId="29d020ba494f34ac" providerId="LiveId" clId="{523B6168-F266-4F35-AC04-4A97A70EDF7A}" dt="2024-02-24T14:20:29.356" v="69" actId="14100"/>
          <ac:picMkLst>
            <pc:docMk/>
            <pc:sldMk cId="2592343296" sldId="282"/>
            <ac:picMk id="3" creationId="{FA53CCCF-D177-65A4-6C4E-1C5030258961}"/>
          </ac:picMkLst>
        </pc:picChg>
        <pc:picChg chg="mod modCrop">
          <ac:chgData name="Mia Savrljuga" userId="29d020ba494f34ac" providerId="LiveId" clId="{523B6168-F266-4F35-AC04-4A97A70EDF7A}" dt="2024-02-24T14:20:06.514" v="66" actId="1076"/>
          <ac:picMkLst>
            <pc:docMk/>
            <pc:sldMk cId="2592343296" sldId="282"/>
            <ac:picMk id="4" creationId="{BCC0200D-3018-40DD-B3B6-A4BE8B780982}"/>
          </ac:picMkLst>
        </pc:picChg>
      </pc:sldChg>
      <pc:sldChg chg="addSp modSp add mod modAnim">
        <pc:chgData name="Mia Savrljuga" userId="29d020ba494f34ac" providerId="LiveId" clId="{523B6168-F266-4F35-AC04-4A97A70EDF7A}" dt="2024-02-24T14:25:58.428" v="146" actId="1076"/>
        <pc:sldMkLst>
          <pc:docMk/>
          <pc:sldMk cId="897008740" sldId="283"/>
        </pc:sldMkLst>
        <pc:spChg chg="add mod">
          <ac:chgData name="Mia Savrljuga" userId="29d020ba494f34ac" providerId="LiveId" clId="{523B6168-F266-4F35-AC04-4A97A70EDF7A}" dt="2024-02-24T14:25:21.418" v="130" actId="1076"/>
          <ac:spMkLst>
            <pc:docMk/>
            <pc:sldMk cId="897008740" sldId="283"/>
            <ac:spMk id="2" creationId="{C7A67B36-4E9B-BD0A-4DC4-2A7D50946D77}"/>
          </ac:spMkLst>
        </pc:spChg>
        <pc:spChg chg="add mod">
          <ac:chgData name="Mia Savrljuga" userId="29d020ba494f34ac" providerId="LiveId" clId="{523B6168-F266-4F35-AC04-4A97A70EDF7A}" dt="2024-02-24T14:25:37.892" v="138" actId="1076"/>
          <ac:spMkLst>
            <pc:docMk/>
            <pc:sldMk cId="897008740" sldId="283"/>
            <ac:spMk id="4" creationId="{724FCC8F-9F43-DDB6-0F88-721F45B0528D}"/>
          </ac:spMkLst>
        </pc:spChg>
        <pc:spChg chg="add mod">
          <ac:chgData name="Mia Savrljuga" userId="29d020ba494f34ac" providerId="LiveId" clId="{523B6168-F266-4F35-AC04-4A97A70EDF7A}" dt="2024-02-24T14:25:34.507" v="137" actId="1076"/>
          <ac:spMkLst>
            <pc:docMk/>
            <pc:sldMk cId="897008740" sldId="283"/>
            <ac:spMk id="5" creationId="{D1804D36-E6C1-F374-E359-7CABFEC055A6}"/>
          </ac:spMkLst>
        </pc:spChg>
        <pc:spChg chg="add mod">
          <ac:chgData name="Mia Savrljuga" userId="29d020ba494f34ac" providerId="LiveId" clId="{523B6168-F266-4F35-AC04-4A97A70EDF7A}" dt="2024-02-24T14:25:29.995" v="136" actId="1076"/>
          <ac:spMkLst>
            <pc:docMk/>
            <pc:sldMk cId="897008740" sldId="283"/>
            <ac:spMk id="6" creationId="{11DEAAB5-5CE6-BD8A-CD19-33B5247A2A95}"/>
          </ac:spMkLst>
        </pc:spChg>
        <pc:spChg chg="add mod">
          <ac:chgData name="Mia Savrljuga" userId="29d020ba494f34ac" providerId="LiveId" clId="{523B6168-F266-4F35-AC04-4A97A70EDF7A}" dt="2024-02-24T14:25:27.014" v="135" actId="1076"/>
          <ac:spMkLst>
            <pc:docMk/>
            <pc:sldMk cId="897008740" sldId="283"/>
            <ac:spMk id="7" creationId="{2F725547-F080-BF5B-E769-A88D120EA188}"/>
          </ac:spMkLst>
        </pc:spChg>
        <pc:spChg chg="add mod">
          <ac:chgData name="Mia Savrljuga" userId="29d020ba494f34ac" providerId="LiveId" clId="{523B6168-F266-4F35-AC04-4A97A70EDF7A}" dt="2024-02-24T14:25:47.800" v="141" actId="14100"/>
          <ac:spMkLst>
            <pc:docMk/>
            <pc:sldMk cId="897008740" sldId="283"/>
            <ac:spMk id="8" creationId="{588F7A9A-A6F8-3FB8-27EF-E11B9359F9FC}"/>
          </ac:spMkLst>
        </pc:spChg>
        <pc:spChg chg="add mod">
          <ac:chgData name="Mia Savrljuga" userId="29d020ba494f34ac" providerId="LiveId" clId="{523B6168-F266-4F35-AC04-4A97A70EDF7A}" dt="2024-02-24T14:25:54.081" v="144" actId="14100"/>
          <ac:spMkLst>
            <pc:docMk/>
            <pc:sldMk cId="897008740" sldId="283"/>
            <ac:spMk id="9" creationId="{D6526681-F275-38C5-3225-62BF3938E021}"/>
          </ac:spMkLst>
        </pc:spChg>
        <pc:spChg chg="add mod">
          <ac:chgData name="Mia Savrljuga" userId="29d020ba494f34ac" providerId="LiveId" clId="{523B6168-F266-4F35-AC04-4A97A70EDF7A}" dt="2024-02-24T14:25:58.428" v="146" actId="1076"/>
          <ac:spMkLst>
            <pc:docMk/>
            <pc:sldMk cId="897008740" sldId="283"/>
            <ac:spMk id="12" creationId="{CDE66251-70FF-7A89-DA89-B22A9FAD2358}"/>
          </ac:spMkLst>
        </pc:spChg>
        <pc:picChg chg="mod modCrop">
          <ac:chgData name="Mia Savrljuga" userId="29d020ba494f34ac" providerId="LiveId" clId="{523B6168-F266-4F35-AC04-4A97A70EDF7A}" dt="2024-02-24T14:25:12.766" v="127" actId="1076"/>
          <ac:picMkLst>
            <pc:docMk/>
            <pc:sldMk cId="897008740" sldId="283"/>
            <ac:picMk id="3" creationId="{5AB6A934-0FFC-C436-DD67-D6C838607272}"/>
          </ac:picMkLst>
        </pc:picChg>
      </pc:sldChg>
      <pc:sldChg chg="add del">
        <pc:chgData name="Mia Savrljuga" userId="29d020ba494f34ac" providerId="LiveId" clId="{523B6168-F266-4F35-AC04-4A97A70EDF7A}" dt="2024-02-24T14:18:05.051" v="35"/>
        <pc:sldMkLst>
          <pc:docMk/>
          <pc:sldMk cId="1430071268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A7A1-9768-4F52-BE37-74BDEEB1730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0862F-F163-434C-921C-647DF34871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hr.izzi.digital/DOS/71319/80193.html#block-3443524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4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r.izzi.digital/DOS/71319/350026.html#block-6597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4248453"/>
            <a:ext cx="4675582" cy="1010343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hr-HR" sz="5400" dirty="0">
                <a:solidFill>
                  <a:schemeClr val="tx1"/>
                </a:solidFill>
              </a:rPr>
              <a:t>WELCOME BACK!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/>
          <a:srcRect r="2288" b="23008"/>
          <a:stretch/>
        </p:blipFill>
        <p:spPr bwMode="auto">
          <a:xfrm>
            <a:off x="-21371" y="0"/>
            <a:ext cx="9155727" cy="2650604"/>
          </a:xfrm>
          <a:prstGeom prst="rect">
            <a:avLst/>
          </a:prstGeom>
          <a:noFill/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619A3B-67FA-2C48-A6D9-D413E5DCFDFD}"/>
              </a:ext>
            </a:extLst>
          </p:cNvPr>
          <p:cNvSpPr/>
          <p:nvPr/>
        </p:nvSpPr>
        <p:spPr>
          <a:xfrm>
            <a:off x="3419872" y="2981812"/>
            <a:ext cx="2448272" cy="44718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pic>
        <p:nvPicPr>
          <p:cNvPr id="2" name="Slika 1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755576" y="2961729"/>
            <a:ext cx="1494893" cy="1522592"/>
          </a:xfrm>
          <a:prstGeom prst="rect">
            <a:avLst/>
          </a:prstGeom>
        </p:spPr>
      </p:pic>
      <p:pic>
        <p:nvPicPr>
          <p:cNvPr id="7" name="Slika 6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4C3D04BC-5781-4D4A-4E2C-F82AE3704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9" y="4155223"/>
            <a:ext cx="2207146" cy="22071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CC0200D-3018-40DD-B3B6-A4BE8B780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9" b="62866"/>
          <a:stretch/>
        </p:blipFill>
        <p:spPr>
          <a:xfrm>
            <a:off x="0" y="1196752"/>
            <a:ext cx="9144000" cy="4348279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6CED0054-22B7-6BCD-1EBC-0071EF3DCE1C}"/>
              </a:ext>
            </a:extLst>
          </p:cNvPr>
          <p:cNvSpPr/>
          <p:nvPr/>
        </p:nvSpPr>
        <p:spPr>
          <a:xfrm>
            <a:off x="3796394" y="4143998"/>
            <a:ext cx="2448272" cy="35289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BAA415C2-0F91-AE70-B15F-B11F5A86F2FF}"/>
              </a:ext>
            </a:extLst>
          </p:cNvPr>
          <p:cNvSpPr/>
          <p:nvPr/>
        </p:nvSpPr>
        <p:spPr>
          <a:xfrm>
            <a:off x="3796394" y="4496895"/>
            <a:ext cx="2448272" cy="35289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8700F160-B40B-FC02-81FD-21626B93DFB1}"/>
              </a:ext>
            </a:extLst>
          </p:cNvPr>
          <p:cNvSpPr/>
          <p:nvPr/>
        </p:nvSpPr>
        <p:spPr>
          <a:xfrm>
            <a:off x="3796394" y="3819584"/>
            <a:ext cx="2448272" cy="35289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2FA43C44-8900-6885-F7CA-C9E7BAF2FD32}"/>
              </a:ext>
            </a:extLst>
          </p:cNvPr>
          <p:cNvSpPr/>
          <p:nvPr/>
        </p:nvSpPr>
        <p:spPr>
          <a:xfrm>
            <a:off x="3787744" y="4851230"/>
            <a:ext cx="2448272" cy="35289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D159905E-F8EC-4899-664A-5B5156B07AB5}"/>
              </a:ext>
            </a:extLst>
          </p:cNvPr>
          <p:cNvSpPr/>
          <p:nvPr/>
        </p:nvSpPr>
        <p:spPr>
          <a:xfrm>
            <a:off x="3796394" y="5169214"/>
            <a:ext cx="2448272" cy="35289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B5915-5B49-E942-B268-4E46EB1FD768}"/>
              </a:ext>
            </a:extLst>
          </p:cNvPr>
          <p:cNvSpPr/>
          <p:nvPr/>
        </p:nvSpPr>
        <p:spPr>
          <a:xfrm>
            <a:off x="4462681" y="4344248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CC0200D-3018-40DD-B3B6-A4BE8B780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35" b="19980"/>
          <a:stretch/>
        </p:blipFill>
        <p:spPr>
          <a:xfrm>
            <a:off x="0" y="1124744"/>
            <a:ext cx="9147783" cy="479322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A53CCCF-D177-65A4-6C4E-1C5030258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3719"/>
            <a:ext cx="9036496" cy="2115318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0D48D46-E7C2-C049-E680-EECDF4D149E8}"/>
              </a:ext>
            </a:extLst>
          </p:cNvPr>
          <p:cNvSpPr/>
          <p:nvPr/>
        </p:nvSpPr>
        <p:spPr>
          <a:xfrm>
            <a:off x="197911" y="3706508"/>
            <a:ext cx="991630" cy="5246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B5915-5B49-E942-B268-4E46EB1FD768}"/>
              </a:ext>
            </a:extLst>
          </p:cNvPr>
          <p:cNvSpPr/>
          <p:nvPr/>
        </p:nvSpPr>
        <p:spPr>
          <a:xfrm>
            <a:off x="4462681" y="4344248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CC0200D-3018-40DD-B3B6-A4BE8B780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8" t="80020" r="-1"/>
          <a:stretch/>
        </p:blipFill>
        <p:spPr>
          <a:xfrm>
            <a:off x="0" y="599623"/>
            <a:ext cx="9144000" cy="247555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DDD7609-36D6-66E8-4AB6-5D3C6D864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2" r="9431" b="85582"/>
          <a:stretch/>
        </p:blipFill>
        <p:spPr>
          <a:xfrm>
            <a:off x="0" y="3429000"/>
            <a:ext cx="9144000" cy="204159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A51519B-1FA5-529C-ABE9-EE39809C0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2417"/>
            <a:ext cx="9144000" cy="2340079"/>
          </a:xfrm>
          <a:prstGeom prst="rect">
            <a:avLst/>
          </a:prstGeom>
        </p:spPr>
      </p:pic>
      <p:pic>
        <p:nvPicPr>
          <p:cNvPr id="6" name="Grafika 5" descr="Sound Medium with solid fill">
            <a:hlinkClick r:id="rId5"/>
            <a:extLst>
              <a:ext uri="{FF2B5EF4-FFF2-40B4-BE49-F238E27FC236}">
                <a16:creationId xmlns:a16="http://schemas.microsoft.com/office/drawing/2014/main" id="{D926804A-7B82-7D2C-4AD6-1A176B4F1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8384" y="79480"/>
            <a:ext cx="914400" cy="9144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B7EB619-0337-A948-6D1A-88D22694B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05289"/>
            <a:ext cx="9144000" cy="23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B5915-5B49-E942-B268-4E46EB1FD768}"/>
              </a:ext>
            </a:extLst>
          </p:cNvPr>
          <p:cNvSpPr/>
          <p:nvPr/>
        </p:nvSpPr>
        <p:spPr>
          <a:xfrm>
            <a:off x="4462681" y="4344248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>
              <a:solidFill>
                <a:schemeClr val="tx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B6A934-0FFC-C436-DD67-D6C838607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8" b="51317"/>
          <a:stretch/>
        </p:blipFill>
        <p:spPr>
          <a:xfrm>
            <a:off x="0" y="1419648"/>
            <a:ext cx="9144000" cy="4018703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EFEE672C-357F-C2BB-0AED-16414567F351}"/>
              </a:ext>
            </a:extLst>
          </p:cNvPr>
          <p:cNvSpPr/>
          <p:nvPr/>
        </p:nvSpPr>
        <p:spPr>
          <a:xfrm>
            <a:off x="3580370" y="2364474"/>
            <a:ext cx="991630" cy="2985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3B63E246-BDA1-9084-03E8-914FA1255A1E}"/>
              </a:ext>
            </a:extLst>
          </p:cNvPr>
          <p:cNvSpPr/>
          <p:nvPr/>
        </p:nvSpPr>
        <p:spPr>
          <a:xfrm>
            <a:off x="6228184" y="2372794"/>
            <a:ext cx="991630" cy="2985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ED80107-C7ED-EE48-3758-B8BCA95727C5}"/>
              </a:ext>
            </a:extLst>
          </p:cNvPr>
          <p:cNvSpPr/>
          <p:nvPr/>
        </p:nvSpPr>
        <p:spPr>
          <a:xfrm>
            <a:off x="3580370" y="3055805"/>
            <a:ext cx="991630" cy="2985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C691330-BB4D-77A5-4A67-88D9328D2B09}"/>
              </a:ext>
            </a:extLst>
          </p:cNvPr>
          <p:cNvSpPr/>
          <p:nvPr/>
        </p:nvSpPr>
        <p:spPr>
          <a:xfrm>
            <a:off x="5866370" y="3073010"/>
            <a:ext cx="991630" cy="2985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70F6E414-66AA-3036-51CF-7C7F1FD03B2C}"/>
              </a:ext>
            </a:extLst>
          </p:cNvPr>
          <p:cNvSpPr/>
          <p:nvPr/>
        </p:nvSpPr>
        <p:spPr>
          <a:xfrm>
            <a:off x="5866370" y="3406186"/>
            <a:ext cx="991630" cy="2985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DDEA29C6-6AF1-505F-8E7C-2B86DF0362C2}"/>
              </a:ext>
            </a:extLst>
          </p:cNvPr>
          <p:cNvSpPr/>
          <p:nvPr/>
        </p:nvSpPr>
        <p:spPr>
          <a:xfrm>
            <a:off x="3277631" y="3700026"/>
            <a:ext cx="991630" cy="2985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1A1D266E-8736-95C3-10E8-85A9DF107F2B}"/>
              </a:ext>
            </a:extLst>
          </p:cNvPr>
          <p:cNvSpPr/>
          <p:nvPr/>
        </p:nvSpPr>
        <p:spPr>
          <a:xfrm>
            <a:off x="4615529" y="4062209"/>
            <a:ext cx="991630" cy="2985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B5915-5B49-E942-B268-4E46EB1FD768}"/>
              </a:ext>
            </a:extLst>
          </p:cNvPr>
          <p:cNvSpPr/>
          <p:nvPr/>
        </p:nvSpPr>
        <p:spPr>
          <a:xfrm>
            <a:off x="4462681" y="4344248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>
              <a:solidFill>
                <a:schemeClr val="tx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B6A934-0FFC-C436-DD67-D6C838607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82"/>
          <a:stretch/>
        </p:blipFill>
        <p:spPr>
          <a:xfrm>
            <a:off x="0" y="599624"/>
            <a:ext cx="9144000" cy="6018829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C7A67B36-4E9B-BD0A-4DC4-2A7D50946D77}"/>
              </a:ext>
            </a:extLst>
          </p:cNvPr>
          <p:cNvSpPr/>
          <p:nvPr/>
        </p:nvSpPr>
        <p:spPr>
          <a:xfrm>
            <a:off x="4451196" y="1628800"/>
            <a:ext cx="286257" cy="23303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724FCC8F-9F43-DDB6-0F88-721F45B0528D}"/>
              </a:ext>
            </a:extLst>
          </p:cNvPr>
          <p:cNvSpPr/>
          <p:nvPr/>
        </p:nvSpPr>
        <p:spPr>
          <a:xfrm>
            <a:off x="4460467" y="2228746"/>
            <a:ext cx="286257" cy="23303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1804D36-E6C1-F374-E359-7CABFEC055A6}"/>
              </a:ext>
            </a:extLst>
          </p:cNvPr>
          <p:cNvSpPr/>
          <p:nvPr/>
        </p:nvSpPr>
        <p:spPr>
          <a:xfrm>
            <a:off x="4460467" y="1057024"/>
            <a:ext cx="286257" cy="23303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11DEAAB5-5CE6-BD8A-CD19-33B5247A2A95}"/>
              </a:ext>
            </a:extLst>
          </p:cNvPr>
          <p:cNvSpPr/>
          <p:nvPr/>
        </p:nvSpPr>
        <p:spPr>
          <a:xfrm>
            <a:off x="4448379" y="1341301"/>
            <a:ext cx="286257" cy="23303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F725547-F080-BF5B-E769-A88D120EA188}"/>
              </a:ext>
            </a:extLst>
          </p:cNvPr>
          <p:cNvSpPr/>
          <p:nvPr/>
        </p:nvSpPr>
        <p:spPr>
          <a:xfrm>
            <a:off x="4428871" y="1928773"/>
            <a:ext cx="286257" cy="23303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588F7A9A-A6F8-3FB8-27EF-E11B9359F9FC}"/>
              </a:ext>
            </a:extLst>
          </p:cNvPr>
          <p:cNvSpPr/>
          <p:nvPr/>
        </p:nvSpPr>
        <p:spPr>
          <a:xfrm>
            <a:off x="1331640" y="2636912"/>
            <a:ext cx="1872208" cy="28803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6526681-F275-38C5-3225-62BF3938E021}"/>
              </a:ext>
            </a:extLst>
          </p:cNvPr>
          <p:cNvSpPr/>
          <p:nvPr/>
        </p:nvSpPr>
        <p:spPr>
          <a:xfrm>
            <a:off x="0" y="4818216"/>
            <a:ext cx="9144000" cy="5550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CDE66251-70FF-7A89-DA89-B22A9FAD2358}"/>
              </a:ext>
            </a:extLst>
          </p:cNvPr>
          <p:cNvSpPr/>
          <p:nvPr/>
        </p:nvSpPr>
        <p:spPr>
          <a:xfrm>
            <a:off x="1169876" y="5970344"/>
            <a:ext cx="1872208" cy="28803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E22BCE-2AA1-9D49-8B05-3EBEEC6A9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0" y="1240576"/>
            <a:ext cx="5458585" cy="5030019"/>
          </a:xfr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413912" y="-25235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C0A037A-4B5D-3140-A1C6-F3161F6A7947}"/>
              </a:ext>
            </a:extLst>
          </p:cNvPr>
          <p:cNvSpPr/>
          <p:nvPr/>
        </p:nvSpPr>
        <p:spPr>
          <a:xfrm>
            <a:off x="5868143" y="1268760"/>
            <a:ext cx="3061147" cy="97268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Who can you see in the picture?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274BF78E-5DAB-4D4C-9ADC-9070DC24957B}"/>
              </a:ext>
            </a:extLst>
          </p:cNvPr>
          <p:cNvSpPr/>
          <p:nvPr/>
        </p:nvSpPr>
        <p:spPr>
          <a:xfrm>
            <a:off x="5868142" y="2697836"/>
            <a:ext cx="3061147" cy="97268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Where are the children?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C0AF1D09-3328-214F-84EF-BDF63221D753}"/>
              </a:ext>
            </a:extLst>
          </p:cNvPr>
          <p:cNvSpPr/>
          <p:nvPr/>
        </p:nvSpPr>
        <p:spPr>
          <a:xfrm>
            <a:off x="5868142" y="4221088"/>
            <a:ext cx="3061147" cy="97268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What are they wearing?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1329D0-0595-1046-B52C-4D5FF48A1536}"/>
              </a:ext>
            </a:extLst>
          </p:cNvPr>
          <p:cNvSpPr/>
          <p:nvPr/>
        </p:nvSpPr>
        <p:spPr>
          <a:xfrm>
            <a:off x="287583" y="624446"/>
            <a:ext cx="360040" cy="32372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94E592-8C3B-DC45-87F9-33F69503FD2F}"/>
              </a:ext>
            </a:extLst>
          </p:cNvPr>
          <p:cNvSpPr txBox="1"/>
          <p:nvPr/>
        </p:nvSpPr>
        <p:spPr>
          <a:xfrm>
            <a:off x="753215" y="605172"/>
            <a:ext cx="381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Listen and read. Answer the questions.</a:t>
            </a:r>
          </a:p>
        </p:txBody>
      </p:sp>
      <p:pic>
        <p:nvPicPr>
          <p:cNvPr id="3" name="Grafika 2" descr="Sound Medium with solid fill">
            <a:hlinkClick r:id="rId3"/>
            <a:extLst>
              <a:ext uri="{FF2B5EF4-FFF2-40B4-BE49-F238E27FC236}">
                <a16:creationId xmlns:a16="http://schemas.microsoft.com/office/drawing/2014/main" id="{A6C81054-CE91-CF58-1427-D21A42C91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3585" y="7907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C0A037A-4B5D-3140-A1C6-F3161F6A7947}"/>
              </a:ext>
            </a:extLst>
          </p:cNvPr>
          <p:cNvSpPr/>
          <p:nvPr/>
        </p:nvSpPr>
        <p:spPr>
          <a:xfrm>
            <a:off x="4245539" y="1211036"/>
            <a:ext cx="3278340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It’s green.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1F49ED-AD8B-464C-8AFE-57776E20769D}"/>
              </a:ext>
            </a:extLst>
          </p:cNvPr>
          <p:cNvSpPr/>
          <p:nvPr/>
        </p:nvSpPr>
        <p:spPr>
          <a:xfrm>
            <a:off x="287583" y="624446"/>
            <a:ext cx="360040" cy="32372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6AC0B-8CF7-A148-81FC-262480F8F3B6}"/>
              </a:ext>
            </a:extLst>
          </p:cNvPr>
          <p:cNvSpPr txBox="1"/>
          <p:nvPr/>
        </p:nvSpPr>
        <p:spPr>
          <a:xfrm>
            <a:off x="753215" y="605172"/>
            <a:ext cx="737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Susan is interviewing April. Listen and match her questions to April’s answers.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68CEC03-C6BD-0849-9E5F-F865498C757A}"/>
              </a:ext>
            </a:extLst>
          </p:cNvPr>
          <p:cNvSpPr/>
          <p:nvPr/>
        </p:nvSpPr>
        <p:spPr>
          <a:xfrm>
            <a:off x="440136" y="1214189"/>
            <a:ext cx="2907728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Where do you live?</a:t>
            </a:r>
            <a:endParaRPr lang="en-HR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0A7DA7D5-B8BB-C347-82A0-4DE92C7E5003}"/>
              </a:ext>
            </a:extLst>
          </p:cNvPr>
          <p:cNvSpPr/>
          <p:nvPr/>
        </p:nvSpPr>
        <p:spPr>
          <a:xfrm>
            <a:off x="440135" y="3165928"/>
            <a:ext cx="2835724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Have you got a pet?</a:t>
            </a:r>
            <a:endParaRPr lang="en-HR" dirty="0"/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322D9B0-2F15-D147-A1EE-D3759AA85046}"/>
              </a:ext>
            </a:extLst>
          </p:cNvPr>
          <p:cNvSpPr/>
          <p:nvPr/>
        </p:nvSpPr>
        <p:spPr>
          <a:xfrm>
            <a:off x="412733" y="2205459"/>
            <a:ext cx="2863126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Have you got a brother?</a:t>
            </a:r>
            <a:endParaRPr lang="en-HR" dirty="0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DA93C6F4-0D5E-6345-815D-05090C75389F}"/>
              </a:ext>
            </a:extLst>
          </p:cNvPr>
          <p:cNvSpPr/>
          <p:nvPr/>
        </p:nvSpPr>
        <p:spPr>
          <a:xfrm>
            <a:off x="447896" y="4128073"/>
            <a:ext cx="2827963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 What's your hobby?</a:t>
            </a:r>
            <a:endParaRPr lang="en-HR" dirty="0"/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0FF21A5C-A5D4-9846-9C63-543DE3FBFB45}"/>
              </a:ext>
            </a:extLst>
          </p:cNvPr>
          <p:cNvSpPr/>
          <p:nvPr/>
        </p:nvSpPr>
        <p:spPr>
          <a:xfrm>
            <a:off x="475294" y="5117668"/>
            <a:ext cx="2800565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 What's your favourite colour?</a:t>
            </a:r>
            <a:endParaRPr lang="en-HR" dirty="0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206AD1E0-C829-4647-AADC-413F6BC15D87}"/>
              </a:ext>
            </a:extLst>
          </p:cNvPr>
          <p:cNvSpPr/>
          <p:nvPr/>
        </p:nvSpPr>
        <p:spPr>
          <a:xfrm>
            <a:off x="467603" y="6007515"/>
            <a:ext cx="2800565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 What are you afraid of?</a:t>
            </a:r>
            <a:endParaRPr lang="en-H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6DB8BA-F43E-9A42-8509-5CB4E99BA699}"/>
              </a:ext>
            </a:extLst>
          </p:cNvPr>
          <p:cNvSpPr/>
          <p:nvPr/>
        </p:nvSpPr>
        <p:spPr>
          <a:xfrm>
            <a:off x="4462681" y="1306824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327E4B57-748B-174E-B0AE-03DD9D024373}"/>
              </a:ext>
            </a:extLst>
          </p:cNvPr>
          <p:cNvSpPr/>
          <p:nvPr/>
        </p:nvSpPr>
        <p:spPr>
          <a:xfrm>
            <a:off x="4245538" y="2205459"/>
            <a:ext cx="3566821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Yes, I've got a black spider.</a:t>
            </a:r>
            <a:endParaRPr lang="en-H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3CE445-AAB0-024F-93C7-633A0E26FFE3}"/>
              </a:ext>
            </a:extLst>
          </p:cNvPr>
          <p:cNvSpPr/>
          <p:nvPr/>
        </p:nvSpPr>
        <p:spPr>
          <a:xfrm>
            <a:off x="4462681" y="2335334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0A21688A-5055-1F4E-A95F-9263214CA9CE}"/>
              </a:ext>
            </a:extLst>
          </p:cNvPr>
          <p:cNvSpPr/>
          <p:nvPr/>
        </p:nvSpPr>
        <p:spPr>
          <a:xfrm>
            <a:off x="4270324" y="3199882"/>
            <a:ext cx="3566821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I'm afraid of ghosts.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0E0B48-755B-F442-B91F-1301F892B978}"/>
              </a:ext>
            </a:extLst>
          </p:cNvPr>
          <p:cNvSpPr/>
          <p:nvPr/>
        </p:nvSpPr>
        <p:spPr>
          <a:xfrm>
            <a:off x="4456218" y="3329757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F616A593-9AAE-7D4B-9915-B828012C4843}"/>
              </a:ext>
            </a:extLst>
          </p:cNvPr>
          <p:cNvSpPr/>
          <p:nvPr/>
        </p:nvSpPr>
        <p:spPr>
          <a:xfrm>
            <a:off x="4279701" y="4194305"/>
            <a:ext cx="4036715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live in a house on Elm Street.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B5915-5B49-E942-B268-4E46EB1FD768}"/>
              </a:ext>
            </a:extLst>
          </p:cNvPr>
          <p:cNvSpPr/>
          <p:nvPr/>
        </p:nvSpPr>
        <p:spPr>
          <a:xfrm>
            <a:off x="4462681" y="4344248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3DB72FA4-B294-014F-85EF-DBCBEC0F27C4}"/>
              </a:ext>
            </a:extLst>
          </p:cNvPr>
          <p:cNvSpPr/>
          <p:nvPr/>
        </p:nvSpPr>
        <p:spPr>
          <a:xfrm>
            <a:off x="4270325" y="5166316"/>
            <a:ext cx="3398020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like singing.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F1DC66E2-403E-4043-8036-A04174DA6D8E}"/>
              </a:ext>
            </a:extLst>
          </p:cNvPr>
          <p:cNvSpPr/>
          <p:nvPr/>
        </p:nvSpPr>
        <p:spPr>
          <a:xfrm>
            <a:off x="4352334" y="6007515"/>
            <a:ext cx="3776940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Yes, I have. His name </a:t>
            </a:r>
            <a:r>
              <a:rPr lang="en-GB" dirty="0" err="1"/>
              <a:t>i</a:t>
            </a:r>
            <a:r>
              <a:rPr lang="en-GB" dirty="0"/>
              <a:t> Elliot.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CB4CCD-1AC6-8C4D-B023-787B74FFF174}"/>
              </a:ext>
            </a:extLst>
          </p:cNvPr>
          <p:cNvSpPr/>
          <p:nvPr/>
        </p:nvSpPr>
        <p:spPr>
          <a:xfrm>
            <a:off x="4536076" y="6160739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D42DE4-DF21-4849-BD4B-05F52BEA55FE}"/>
              </a:ext>
            </a:extLst>
          </p:cNvPr>
          <p:cNvSpPr/>
          <p:nvPr/>
        </p:nvSpPr>
        <p:spPr>
          <a:xfrm>
            <a:off x="4477695" y="5296192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6" name="Grafika 5" descr="Sound Medium with solid fill">
            <a:hlinkClick r:id="rId2"/>
            <a:extLst>
              <a:ext uri="{FF2B5EF4-FFF2-40B4-BE49-F238E27FC236}">
                <a16:creationId xmlns:a16="http://schemas.microsoft.com/office/drawing/2014/main" id="{D4283B75-D882-833B-207D-5A15005E5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273" y="257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C0A037A-4B5D-3140-A1C6-F3161F6A7947}"/>
              </a:ext>
            </a:extLst>
          </p:cNvPr>
          <p:cNvSpPr/>
          <p:nvPr/>
        </p:nvSpPr>
        <p:spPr>
          <a:xfrm>
            <a:off x="4245539" y="1211036"/>
            <a:ext cx="3278340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It’s green.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CC0E0-FC36-6D43-B74B-9F7B3FEA2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5504" b="2813"/>
          <a:stretch/>
        </p:blipFill>
        <p:spPr>
          <a:xfrm>
            <a:off x="7523879" y="707"/>
            <a:ext cx="1620121" cy="1715513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51F49ED-AD8B-464C-8AFE-57776E20769D}"/>
              </a:ext>
            </a:extLst>
          </p:cNvPr>
          <p:cNvSpPr/>
          <p:nvPr/>
        </p:nvSpPr>
        <p:spPr>
          <a:xfrm>
            <a:off x="287583" y="624446"/>
            <a:ext cx="360040" cy="32372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6AC0B-8CF7-A148-81FC-262480F8F3B6}"/>
              </a:ext>
            </a:extLst>
          </p:cNvPr>
          <p:cNvSpPr txBox="1"/>
          <p:nvPr/>
        </p:nvSpPr>
        <p:spPr>
          <a:xfrm>
            <a:off x="753215" y="605172"/>
            <a:ext cx="585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Susan is interviewing April. Can you reme</a:t>
            </a:r>
            <a:r>
              <a:rPr lang="en-GB" dirty="0"/>
              <a:t>m</a:t>
            </a:r>
            <a:r>
              <a:rPr lang="en-HR" dirty="0"/>
              <a:t>ber her question?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322D9B0-2F15-D147-A1EE-D3759AA85046}"/>
              </a:ext>
            </a:extLst>
          </p:cNvPr>
          <p:cNvSpPr/>
          <p:nvPr/>
        </p:nvSpPr>
        <p:spPr>
          <a:xfrm>
            <a:off x="405042" y="1337245"/>
            <a:ext cx="2863126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Have you got a brother?</a:t>
            </a:r>
            <a:endParaRPr lang="en-HR" dirty="0"/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327E4B57-748B-174E-B0AE-03DD9D024373}"/>
              </a:ext>
            </a:extLst>
          </p:cNvPr>
          <p:cNvSpPr/>
          <p:nvPr/>
        </p:nvSpPr>
        <p:spPr>
          <a:xfrm>
            <a:off x="4245538" y="2205459"/>
            <a:ext cx="3566821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Yes, I've got a black spider.</a:t>
            </a:r>
            <a:endParaRPr lang="en-HR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0A21688A-5055-1F4E-A95F-9263214CA9CE}"/>
              </a:ext>
            </a:extLst>
          </p:cNvPr>
          <p:cNvSpPr/>
          <p:nvPr/>
        </p:nvSpPr>
        <p:spPr>
          <a:xfrm>
            <a:off x="4270324" y="3199882"/>
            <a:ext cx="3566821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I'm afraid of ghosts.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F616A593-9AAE-7D4B-9915-B828012C4843}"/>
              </a:ext>
            </a:extLst>
          </p:cNvPr>
          <p:cNvSpPr/>
          <p:nvPr/>
        </p:nvSpPr>
        <p:spPr>
          <a:xfrm>
            <a:off x="4279701" y="4194305"/>
            <a:ext cx="4036715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live in a house on Elm Street.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3DB72FA4-B294-014F-85EF-DBCBEC0F27C4}"/>
              </a:ext>
            </a:extLst>
          </p:cNvPr>
          <p:cNvSpPr/>
          <p:nvPr/>
        </p:nvSpPr>
        <p:spPr>
          <a:xfrm>
            <a:off x="4270325" y="5166316"/>
            <a:ext cx="3398020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like singing.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F1DC66E2-403E-4043-8036-A04174DA6D8E}"/>
              </a:ext>
            </a:extLst>
          </p:cNvPr>
          <p:cNvSpPr/>
          <p:nvPr/>
        </p:nvSpPr>
        <p:spPr>
          <a:xfrm>
            <a:off x="4352334" y="6007515"/>
            <a:ext cx="3776940" cy="612648"/>
          </a:xfrm>
          <a:prstGeom prst="wedgeRoundRectCallout">
            <a:avLst>
              <a:gd name="adj1" fmla="val -48771"/>
              <a:gd name="adj2" fmla="val 7280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Yes, I have. His name </a:t>
            </a:r>
            <a:r>
              <a:rPr lang="en-GB" dirty="0" err="1"/>
              <a:t>i</a:t>
            </a:r>
            <a:r>
              <a:rPr lang="en-GB" dirty="0"/>
              <a:t> Elliot.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76220029-94C9-FE49-93CD-4688B7869579}"/>
              </a:ext>
            </a:extLst>
          </p:cNvPr>
          <p:cNvSpPr/>
          <p:nvPr/>
        </p:nvSpPr>
        <p:spPr>
          <a:xfrm>
            <a:off x="529803" y="2275003"/>
            <a:ext cx="2863126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Have you got a brother?</a:t>
            </a:r>
            <a:endParaRPr lang="en-HR" dirty="0"/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88DE43A8-1AE2-C840-AF2A-9B21D7979656}"/>
              </a:ext>
            </a:extLst>
          </p:cNvPr>
          <p:cNvSpPr/>
          <p:nvPr/>
        </p:nvSpPr>
        <p:spPr>
          <a:xfrm>
            <a:off x="565247" y="3236576"/>
            <a:ext cx="2863126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Have you got a brother?</a:t>
            </a:r>
            <a:endParaRPr lang="en-HR" dirty="0"/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70A1EC7D-61F2-FB42-BE53-C5223D99C442}"/>
              </a:ext>
            </a:extLst>
          </p:cNvPr>
          <p:cNvSpPr/>
          <p:nvPr/>
        </p:nvSpPr>
        <p:spPr>
          <a:xfrm>
            <a:off x="510577" y="4268602"/>
            <a:ext cx="2863126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Have you got a brother?</a:t>
            </a:r>
            <a:endParaRPr lang="en-HR" dirty="0"/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0ECE5997-D103-2B40-89CC-5AA074FDA3A1}"/>
              </a:ext>
            </a:extLst>
          </p:cNvPr>
          <p:cNvSpPr/>
          <p:nvPr/>
        </p:nvSpPr>
        <p:spPr>
          <a:xfrm>
            <a:off x="510577" y="5167130"/>
            <a:ext cx="2863126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Have you got a brother?</a:t>
            </a:r>
            <a:endParaRPr lang="en-HR" dirty="0"/>
          </a:p>
        </p:txBody>
      </p: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4BD3D1F9-77F9-5549-90EF-7F8A599776B8}"/>
              </a:ext>
            </a:extLst>
          </p:cNvPr>
          <p:cNvSpPr/>
          <p:nvPr/>
        </p:nvSpPr>
        <p:spPr>
          <a:xfrm>
            <a:off x="565247" y="6007515"/>
            <a:ext cx="2863126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Have you got a brother?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24841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8D16D9-7700-B145-A606-A1297095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1F49ED-AD8B-464C-8AFE-57776E20769D}"/>
              </a:ext>
            </a:extLst>
          </p:cNvPr>
          <p:cNvSpPr/>
          <p:nvPr/>
        </p:nvSpPr>
        <p:spPr>
          <a:xfrm>
            <a:off x="287583" y="726283"/>
            <a:ext cx="360040" cy="32372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6AC0B-8CF7-A148-81FC-262480F8F3B6}"/>
              </a:ext>
            </a:extLst>
          </p:cNvPr>
          <p:cNvSpPr txBox="1"/>
          <p:nvPr/>
        </p:nvSpPr>
        <p:spPr>
          <a:xfrm>
            <a:off x="753214" y="692844"/>
            <a:ext cx="597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Work in pairs. Interview your partner. Report back to the class.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68CEC03-C6BD-0849-9E5F-F865498C757A}"/>
              </a:ext>
            </a:extLst>
          </p:cNvPr>
          <p:cNvSpPr/>
          <p:nvPr/>
        </p:nvSpPr>
        <p:spPr>
          <a:xfrm>
            <a:off x="467603" y="1628012"/>
            <a:ext cx="2907728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Have you got a sister?</a:t>
            </a:r>
            <a:endParaRPr lang="en-HR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0A7DA7D5-B8BB-C347-82A0-4DE92C7E5003}"/>
              </a:ext>
            </a:extLst>
          </p:cNvPr>
          <p:cNvSpPr/>
          <p:nvPr/>
        </p:nvSpPr>
        <p:spPr>
          <a:xfrm>
            <a:off x="904943" y="2758198"/>
            <a:ext cx="2835724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Where do you live?</a:t>
            </a:r>
            <a:endParaRPr lang="en-HR" dirty="0"/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322D9B0-2F15-D147-A1EE-D3759AA85046}"/>
              </a:ext>
            </a:extLst>
          </p:cNvPr>
          <p:cNvSpPr/>
          <p:nvPr/>
        </p:nvSpPr>
        <p:spPr>
          <a:xfrm>
            <a:off x="4736192" y="1748779"/>
            <a:ext cx="2863126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Have you got a pet?</a:t>
            </a:r>
            <a:endParaRPr lang="en-HR" dirty="0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DA93C6F4-0D5E-6345-815D-05090C75389F}"/>
              </a:ext>
            </a:extLst>
          </p:cNvPr>
          <p:cNvSpPr/>
          <p:nvPr/>
        </p:nvSpPr>
        <p:spPr>
          <a:xfrm>
            <a:off x="5314137" y="2932381"/>
            <a:ext cx="2827963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 Have you got a sweetheart ?</a:t>
            </a:r>
            <a:endParaRPr lang="en-HR" dirty="0"/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0FF21A5C-A5D4-9846-9C63-543DE3FBFB45}"/>
              </a:ext>
            </a:extLst>
          </p:cNvPr>
          <p:cNvSpPr/>
          <p:nvPr/>
        </p:nvSpPr>
        <p:spPr>
          <a:xfrm>
            <a:off x="1259632" y="3943738"/>
            <a:ext cx="2800565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 Who is your best friend?</a:t>
            </a:r>
            <a:endParaRPr lang="en-HR" dirty="0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206AD1E0-C829-4647-AADC-413F6BC15D87}"/>
              </a:ext>
            </a:extLst>
          </p:cNvPr>
          <p:cNvSpPr/>
          <p:nvPr/>
        </p:nvSpPr>
        <p:spPr>
          <a:xfrm>
            <a:off x="5508104" y="4116559"/>
            <a:ext cx="2800565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 What are you afraid of?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70210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8D16D9-7700-B145-A606-A1297095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1F49ED-AD8B-464C-8AFE-57776E20769D}"/>
              </a:ext>
            </a:extLst>
          </p:cNvPr>
          <p:cNvSpPr/>
          <p:nvPr/>
        </p:nvSpPr>
        <p:spPr>
          <a:xfrm>
            <a:off x="287583" y="726283"/>
            <a:ext cx="360040" cy="32372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6AC0B-8CF7-A148-81FC-262480F8F3B6}"/>
              </a:ext>
            </a:extLst>
          </p:cNvPr>
          <p:cNvSpPr txBox="1"/>
          <p:nvPr/>
        </p:nvSpPr>
        <p:spPr>
          <a:xfrm>
            <a:off x="753214" y="692844"/>
            <a:ext cx="398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Report back to the class. Start like this: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68CEC03-C6BD-0849-9E5F-F865498C757A}"/>
              </a:ext>
            </a:extLst>
          </p:cNvPr>
          <p:cNvSpPr/>
          <p:nvPr/>
        </p:nvSpPr>
        <p:spPr>
          <a:xfrm>
            <a:off x="467603" y="1628012"/>
            <a:ext cx="2907728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His/her name is _________ .</a:t>
            </a:r>
            <a:endParaRPr lang="en-HR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0A7DA7D5-B8BB-C347-82A0-4DE92C7E5003}"/>
              </a:ext>
            </a:extLst>
          </p:cNvPr>
          <p:cNvSpPr/>
          <p:nvPr/>
        </p:nvSpPr>
        <p:spPr>
          <a:xfrm>
            <a:off x="904943" y="2758198"/>
            <a:ext cx="2835724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He/she lives _________ . </a:t>
            </a:r>
            <a:endParaRPr lang="en-HR" dirty="0"/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322D9B0-2F15-D147-A1EE-D3759AA85046}"/>
              </a:ext>
            </a:extLst>
          </p:cNvPr>
          <p:cNvSpPr/>
          <p:nvPr/>
        </p:nvSpPr>
        <p:spPr>
          <a:xfrm>
            <a:off x="4736192" y="1748779"/>
            <a:ext cx="3148176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He/she  has got _________ .</a:t>
            </a:r>
            <a:endParaRPr lang="en-HR" dirty="0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DA93C6F4-0D5E-6345-815D-05090C75389F}"/>
              </a:ext>
            </a:extLst>
          </p:cNvPr>
          <p:cNvSpPr/>
          <p:nvPr/>
        </p:nvSpPr>
        <p:spPr>
          <a:xfrm>
            <a:off x="5004049" y="2932381"/>
            <a:ext cx="3600400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He/she hasn’t got _________ .</a:t>
            </a:r>
            <a:endParaRPr lang="en-HR" dirty="0"/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0FF21A5C-A5D4-9846-9C63-543DE3FBFB45}"/>
              </a:ext>
            </a:extLst>
          </p:cNvPr>
          <p:cNvSpPr/>
          <p:nvPr/>
        </p:nvSpPr>
        <p:spPr>
          <a:xfrm>
            <a:off x="971600" y="3943738"/>
            <a:ext cx="3600400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His/her best friend is _________ .</a:t>
            </a:r>
            <a:endParaRPr lang="en-HR" dirty="0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206AD1E0-C829-4647-AADC-413F6BC15D87}"/>
              </a:ext>
            </a:extLst>
          </p:cNvPr>
          <p:cNvSpPr/>
          <p:nvPr/>
        </p:nvSpPr>
        <p:spPr>
          <a:xfrm>
            <a:off x="5508104" y="4116559"/>
            <a:ext cx="3240360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He/she is afraid of _________ 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57079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1F49ED-AD8B-464C-8AFE-57776E20769D}"/>
              </a:ext>
            </a:extLst>
          </p:cNvPr>
          <p:cNvSpPr/>
          <p:nvPr/>
        </p:nvSpPr>
        <p:spPr>
          <a:xfrm>
            <a:off x="287583" y="726283"/>
            <a:ext cx="360040" cy="32372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6AC0B-8CF7-A148-81FC-262480F8F3B6}"/>
              </a:ext>
            </a:extLst>
          </p:cNvPr>
          <p:cNvSpPr txBox="1"/>
          <p:nvPr/>
        </p:nvSpPr>
        <p:spPr>
          <a:xfrm>
            <a:off x="753214" y="692844"/>
            <a:ext cx="488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How do you say it in English?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B5915-5B49-E942-B268-4E46EB1FD768}"/>
              </a:ext>
            </a:extLst>
          </p:cNvPr>
          <p:cNvSpPr/>
          <p:nvPr/>
        </p:nvSpPr>
        <p:spPr>
          <a:xfrm>
            <a:off x="4462681" y="4344248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B7FA3-D8F9-2847-98F5-A9F8176E1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49" y="1"/>
            <a:ext cx="3447951" cy="386588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7ADC0F3-E766-4240-8FBB-9BAED91C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87168"/>
              </p:ext>
            </p:extLst>
          </p:nvPr>
        </p:nvGraphicFramePr>
        <p:xfrm>
          <a:off x="582425" y="1359860"/>
          <a:ext cx="1116921" cy="503461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116921">
                  <a:extLst>
                    <a:ext uri="{9D8B030D-6E8A-4147-A177-3AD203B41FA5}">
                      <a16:colId xmlns:a16="http://schemas.microsoft.com/office/drawing/2014/main" val="2070666807"/>
                    </a:ext>
                  </a:extLst>
                </a:gridCol>
              </a:tblGrid>
              <a:tr h="803264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</a:t>
                      </a:r>
                      <a:r>
                        <a:rPr lang="en-HR" b="1" dirty="0"/>
                        <a:t>ladno piće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014468"/>
                  </a:ext>
                </a:extLst>
              </a:tr>
              <a:tr h="803264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</a:t>
                      </a:r>
                      <a:r>
                        <a:rPr lang="en-HR" b="1" dirty="0"/>
                        <a:t>oplo piće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29546"/>
                  </a:ext>
                </a:extLst>
              </a:tr>
              <a:tr h="803264">
                <a:tc>
                  <a:txBody>
                    <a:bodyPr/>
                    <a:lstStyle/>
                    <a:p>
                      <a:pPr algn="ctr"/>
                      <a:r>
                        <a:rPr lang="en-HR" b="1" dirty="0"/>
                        <a:t>voće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29462"/>
                  </a:ext>
                </a:extLst>
              </a:tr>
              <a:tr h="910781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š</a:t>
                      </a:r>
                      <a:r>
                        <a:rPr lang="en-HR" b="1" dirty="0"/>
                        <a:t>kolski predmet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091348"/>
                  </a:ext>
                </a:extLst>
              </a:tr>
              <a:tr h="9107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</a:t>
                      </a:r>
                      <a:r>
                        <a:rPr lang="en-HR" b="1" dirty="0"/>
                        <a:t>ngleska</a:t>
                      </a:r>
                    </a:p>
                    <a:p>
                      <a:pPr algn="ctr"/>
                      <a:r>
                        <a:rPr lang="en-HR" b="1" dirty="0"/>
                        <a:t>riječ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616788"/>
                  </a:ext>
                </a:extLst>
              </a:tr>
              <a:tr h="803264">
                <a:tc>
                  <a:txBody>
                    <a:bodyPr/>
                    <a:lstStyle/>
                    <a:p>
                      <a:pPr algn="ctr"/>
                      <a:r>
                        <a:rPr lang="en-HR" b="1" dirty="0"/>
                        <a:t>soba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031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151E29-37DD-2D4F-893C-B33A16FAE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83871"/>
              </p:ext>
            </p:extLst>
          </p:nvPr>
        </p:nvGraphicFramePr>
        <p:xfrm>
          <a:off x="1854720" y="1364598"/>
          <a:ext cx="959768" cy="50298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3750875045"/>
                    </a:ext>
                  </a:extLst>
                </a:gridCol>
              </a:tblGrid>
              <a:tr h="77418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cold drink</a:t>
                      </a:r>
                      <a:endParaRPr lang="en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31264"/>
                  </a:ext>
                </a:extLst>
              </a:tr>
              <a:tr h="85114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h</a:t>
                      </a:r>
                      <a:r>
                        <a:rPr lang="en-HR" b="0" dirty="0"/>
                        <a:t>ot </a:t>
                      </a:r>
                    </a:p>
                    <a:p>
                      <a:pPr algn="ctr"/>
                      <a:r>
                        <a:rPr lang="en-HR" b="0" dirty="0"/>
                        <a:t>drink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18009"/>
                  </a:ext>
                </a:extLst>
              </a:tr>
              <a:tr h="851140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099629"/>
                  </a:ext>
                </a:extLst>
              </a:tr>
              <a:tr h="85114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s</a:t>
                      </a:r>
                      <a:r>
                        <a:rPr lang="en-HR" b="0" dirty="0"/>
                        <a:t>chool 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12097"/>
                  </a:ext>
                </a:extLst>
              </a:tr>
              <a:tr h="851140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English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9782"/>
                  </a:ext>
                </a:extLst>
              </a:tr>
              <a:tr h="851140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2409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00F4CF-4ACA-554F-83D4-5F7300CD0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75415"/>
              </p:ext>
            </p:extLst>
          </p:nvPr>
        </p:nvGraphicFramePr>
        <p:xfrm>
          <a:off x="2969862" y="1340768"/>
          <a:ext cx="1093527" cy="505371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93527">
                  <a:extLst>
                    <a:ext uri="{9D8B030D-6E8A-4147-A177-3AD203B41FA5}">
                      <a16:colId xmlns:a16="http://schemas.microsoft.com/office/drawing/2014/main" val="3750875045"/>
                    </a:ext>
                  </a:extLst>
                </a:gridCol>
              </a:tblGrid>
              <a:tr h="791447">
                <a:tc>
                  <a:txBody>
                    <a:bodyPr/>
                    <a:lstStyle/>
                    <a:p>
                      <a:pPr algn="ctr"/>
                      <a:r>
                        <a:rPr lang="en-HR" dirty="0"/>
                        <a:t>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31264"/>
                  </a:ext>
                </a:extLst>
              </a:tr>
              <a:tr h="852453">
                <a:tc>
                  <a:txBody>
                    <a:bodyPr/>
                    <a:lstStyle/>
                    <a:p>
                      <a:pPr algn="ctr"/>
                      <a:r>
                        <a:rPr lang="en-HR" dirty="0"/>
                        <a:t>hobi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18009"/>
                  </a:ext>
                </a:extLst>
              </a:tr>
              <a:tr h="85245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  <a:r>
                        <a:rPr lang="en-HR" dirty="0"/>
                        <a:t>odišnje doba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099629"/>
                  </a:ext>
                </a:extLst>
              </a:tr>
              <a:tr h="85245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  <a:r>
                        <a:rPr lang="en-HR" dirty="0"/>
                        <a:t>an u tjednu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12097"/>
                  </a:ext>
                </a:extLst>
              </a:tr>
              <a:tr h="852453">
                <a:tc>
                  <a:txBody>
                    <a:bodyPr/>
                    <a:lstStyle/>
                    <a:p>
                      <a:pPr algn="ctr"/>
                      <a:r>
                        <a:rPr lang="en-HR" dirty="0"/>
                        <a:t>životinja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9782"/>
                  </a:ext>
                </a:extLst>
              </a:tr>
              <a:tr h="85245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</a:t>
                      </a:r>
                      <a:r>
                        <a:rPr lang="en-HR" dirty="0"/>
                        <a:t>ućni ljubimac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240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2E8EC2-8959-D74A-AEE4-CDF8DE020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913199"/>
              </p:ext>
            </p:extLst>
          </p:nvPr>
        </p:nvGraphicFramePr>
        <p:xfrm>
          <a:off x="4196486" y="1359860"/>
          <a:ext cx="1093526" cy="503461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093526">
                  <a:extLst>
                    <a:ext uri="{9D8B030D-6E8A-4147-A177-3AD203B41FA5}">
                      <a16:colId xmlns:a16="http://schemas.microsoft.com/office/drawing/2014/main" val="3750875045"/>
                    </a:ext>
                  </a:extLst>
                </a:gridCol>
              </a:tblGrid>
              <a:tr h="839103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31264"/>
                  </a:ext>
                </a:extLst>
              </a:tr>
              <a:tr h="839103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hobby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18009"/>
                  </a:ext>
                </a:extLst>
              </a:tr>
              <a:tr h="839103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s</a:t>
                      </a:r>
                      <a:r>
                        <a:rPr lang="en-HR" b="0" dirty="0"/>
                        <a:t>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099629"/>
                  </a:ext>
                </a:extLst>
              </a:tr>
              <a:tr h="839103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d</a:t>
                      </a:r>
                      <a:r>
                        <a:rPr lang="en-HR" b="0" dirty="0"/>
                        <a:t>ay of the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12097"/>
                  </a:ext>
                </a:extLst>
              </a:tr>
              <a:tr h="839103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animal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9782"/>
                  </a:ext>
                </a:extLst>
              </a:tr>
              <a:tr h="839103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pet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2409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1E501F8-AFE9-3A4D-A0C3-D8CE6784B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76899"/>
              </p:ext>
            </p:extLst>
          </p:nvPr>
        </p:nvGraphicFramePr>
        <p:xfrm>
          <a:off x="5423109" y="3921763"/>
          <a:ext cx="1093526" cy="247271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93526">
                  <a:extLst>
                    <a:ext uri="{9D8B030D-6E8A-4147-A177-3AD203B41FA5}">
                      <a16:colId xmlns:a16="http://schemas.microsoft.com/office/drawing/2014/main" val="2099127050"/>
                    </a:ext>
                  </a:extLst>
                </a:gridCol>
              </a:tblGrid>
              <a:tr h="824238">
                <a:tc>
                  <a:txBody>
                    <a:bodyPr/>
                    <a:lstStyle/>
                    <a:p>
                      <a:pPr algn="ctr"/>
                      <a:r>
                        <a:rPr lang="en-HR" b="1" dirty="0"/>
                        <a:t>pjesma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11099"/>
                  </a:ext>
                </a:extLst>
              </a:tr>
              <a:tr h="824238">
                <a:tc>
                  <a:txBody>
                    <a:bodyPr/>
                    <a:lstStyle/>
                    <a:p>
                      <a:pPr algn="ctr"/>
                      <a:r>
                        <a:rPr lang="en-HR" b="1" dirty="0"/>
                        <a:t>broj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79045"/>
                  </a:ext>
                </a:extLst>
              </a:tr>
              <a:tr h="824238">
                <a:tc>
                  <a:txBody>
                    <a:bodyPr/>
                    <a:lstStyle/>
                    <a:p>
                      <a:pPr algn="ctr"/>
                      <a:r>
                        <a:rPr lang="en-HR" b="1" dirty="0"/>
                        <a:t>boja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409415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E34112D1-592A-A140-A0E7-FB93E6032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99257"/>
              </p:ext>
            </p:extLst>
          </p:nvPr>
        </p:nvGraphicFramePr>
        <p:xfrm>
          <a:off x="6660232" y="3933056"/>
          <a:ext cx="1093526" cy="247271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93526">
                  <a:extLst>
                    <a:ext uri="{9D8B030D-6E8A-4147-A177-3AD203B41FA5}">
                      <a16:colId xmlns:a16="http://schemas.microsoft.com/office/drawing/2014/main" val="2099127050"/>
                    </a:ext>
                  </a:extLst>
                </a:gridCol>
              </a:tblGrid>
              <a:tr h="824238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song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611099"/>
                  </a:ext>
                </a:extLst>
              </a:tr>
              <a:tr h="824238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number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679045"/>
                  </a:ext>
                </a:extLst>
              </a:tr>
              <a:tr h="824238">
                <a:tc>
                  <a:txBody>
                    <a:bodyPr/>
                    <a:lstStyle/>
                    <a:p>
                      <a:pPr algn="ctr"/>
                      <a:r>
                        <a:rPr lang="en-HR" b="0" dirty="0"/>
                        <a:t>colour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09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6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1F49ED-AD8B-464C-8AFE-57776E20769D}"/>
              </a:ext>
            </a:extLst>
          </p:cNvPr>
          <p:cNvSpPr/>
          <p:nvPr/>
        </p:nvSpPr>
        <p:spPr>
          <a:xfrm>
            <a:off x="287583" y="726283"/>
            <a:ext cx="360040" cy="32372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B7FA3-D8F9-2847-98F5-A9F8176E19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07" y="1642899"/>
            <a:ext cx="4612693" cy="51718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36AC0B-8CF7-A148-81FC-262480F8F3B6}"/>
              </a:ext>
            </a:extLst>
          </p:cNvPr>
          <p:cNvSpPr txBox="1"/>
          <p:nvPr/>
        </p:nvSpPr>
        <p:spPr>
          <a:xfrm>
            <a:off x="753214" y="692844"/>
            <a:ext cx="662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Work with a partner. Write </a:t>
            </a:r>
            <a:r>
              <a:rPr lang="en-HR" u="sng" dirty="0"/>
              <a:t>at least two </a:t>
            </a:r>
            <a:r>
              <a:rPr lang="en-HR" dirty="0"/>
              <a:t>words for each category.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B5915-5B49-E942-B268-4E46EB1FD768}"/>
              </a:ext>
            </a:extLst>
          </p:cNvPr>
          <p:cNvSpPr/>
          <p:nvPr/>
        </p:nvSpPr>
        <p:spPr>
          <a:xfrm>
            <a:off x="4462681" y="4344248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5590A82-7B66-A445-8554-DF2748ADACF0}"/>
              </a:ext>
            </a:extLst>
          </p:cNvPr>
          <p:cNvSpPr/>
          <p:nvPr/>
        </p:nvSpPr>
        <p:spPr>
          <a:xfrm>
            <a:off x="753214" y="2060848"/>
            <a:ext cx="1370514" cy="9144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FF8EB-052A-3C42-8E96-2A7DAA901B60}"/>
              </a:ext>
            </a:extLst>
          </p:cNvPr>
          <p:cNvSpPr txBox="1"/>
          <p:nvPr/>
        </p:nvSpPr>
        <p:spPr>
          <a:xfrm>
            <a:off x="869244" y="233338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HR" dirty="0"/>
              <a:t>old drink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E29B3-771F-2148-A823-8A0565F04CA2}"/>
              </a:ext>
            </a:extLst>
          </p:cNvPr>
          <p:cNvCxnSpPr/>
          <p:nvPr/>
        </p:nvCxnSpPr>
        <p:spPr>
          <a:xfrm>
            <a:off x="2123728" y="2204864"/>
            <a:ext cx="108012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B216DA-A4DF-7347-9BB8-FEC687E82428}"/>
              </a:ext>
            </a:extLst>
          </p:cNvPr>
          <p:cNvCxnSpPr/>
          <p:nvPr/>
        </p:nvCxnSpPr>
        <p:spPr>
          <a:xfrm>
            <a:off x="2123728" y="2509664"/>
            <a:ext cx="108012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6AFAC3-C524-E64A-BA50-5650FAC44614}"/>
              </a:ext>
            </a:extLst>
          </p:cNvPr>
          <p:cNvCxnSpPr/>
          <p:nvPr/>
        </p:nvCxnSpPr>
        <p:spPr>
          <a:xfrm>
            <a:off x="2223244" y="5517232"/>
            <a:ext cx="108012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F3CECAA-894C-AB4B-8639-9160C215942E}"/>
              </a:ext>
            </a:extLst>
          </p:cNvPr>
          <p:cNvSpPr/>
          <p:nvPr/>
        </p:nvSpPr>
        <p:spPr>
          <a:xfrm>
            <a:off x="780725" y="3429848"/>
            <a:ext cx="1370514" cy="9144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E91C53B-B031-DD4C-802F-F983041D7298}"/>
              </a:ext>
            </a:extLst>
          </p:cNvPr>
          <p:cNvSpPr/>
          <p:nvPr/>
        </p:nvSpPr>
        <p:spPr>
          <a:xfrm>
            <a:off x="852730" y="4824682"/>
            <a:ext cx="1370514" cy="9144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DB3486-27EB-8545-BE99-1C9D72C7848F}"/>
              </a:ext>
            </a:extLst>
          </p:cNvPr>
          <p:cNvCxnSpPr/>
          <p:nvPr/>
        </p:nvCxnSpPr>
        <p:spPr>
          <a:xfrm>
            <a:off x="2151239" y="3645024"/>
            <a:ext cx="108012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CC002-A886-6549-9B2C-01B3A868C11B}"/>
              </a:ext>
            </a:extLst>
          </p:cNvPr>
          <p:cNvCxnSpPr/>
          <p:nvPr/>
        </p:nvCxnSpPr>
        <p:spPr>
          <a:xfrm>
            <a:off x="2151239" y="4077072"/>
            <a:ext cx="108012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B61670-1C2E-0042-8CD1-CD3E73F5DCC0}"/>
              </a:ext>
            </a:extLst>
          </p:cNvPr>
          <p:cNvCxnSpPr/>
          <p:nvPr/>
        </p:nvCxnSpPr>
        <p:spPr>
          <a:xfrm>
            <a:off x="2189058" y="5013176"/>
            <a:ext cx="108012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2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D7819A-D4D3-B546-9705-24750F029D6C}"/>
              </a:ext>
            </a:extLst>
          </p:cNvPr>
          <p:cNvSpPr/>
          <p:nvPr/>
        </p:nvSpPr>
        <p:spPr>
          <a:xfrm>
            <a:off x="0" y="0"/>
            <a:ext cx="2339752" cy="42859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LET’S START!</a:t>
            </a:r>
            <a:endParaRPr lang="en-H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7141F7-1ABA-3F49-AF7C-779616AE6138}"/>
              </a:ext>
            </a:extLst>
          </p:cNvPr>
          <p:cNvSpPr txBox="1">
            <a:spLocks/>
          </p:cNvSpPr>
          <p:nvPr/>
        </p:nvSpPr>
        <p:spPr>
          <a:xfrm>
            <a:off x="2399662" y="25709"/>
            <a:ext cx="4675582" cy="57391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dirty="0">
                <a:solidFill>
                  <a:schemeClr val="tx1"/>
                </a:solidFill>
              </a:rPr>
              <a:t>WELCOME BACK!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1F49ED-AD8B-464C-8AFE-57776E20769D}"/>
              </a:ext>
            </a:extLst>
          </p:cNvPr>
          <p:cNvSpPr/>
          <p:nvPr/>
        </p:nvSpPr>
        <p:spPr>
          <a:xfrm>
            <a:off x="287583" y="726283"/>
            <a:ext cx="360040" cy="32372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6AC0B-8CF7-A148-81FC-262480F8F3B6}"/>
              </a:ext>
            </a:extLst>
          </p:cNvPr>
          <p:cNvSpPr txBox="1"/>
          <p:nvPr/>
        </p:nvSpPr>
        <p:spPr>
          <a:xfrm>
            <a:off x="753214" y="692844"/>
            <a:ext cx="15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Play the game.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6B5915-5B49-E942-B268-4E46EB1FD768}"/>
              </a:ext>
            </a:extLst>
          </p:cNvPr>
          <p:cNvSpPr/>
          <p:nvPr/>
        </p:nvSpPr>
        <p:spPr>
          <a:xfrm>
            <a:off x="4462681" y="4344248"/>
            <a:ext cx="274772" cy="352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B7FA3-D8F9-2847-98F5-A9F8176E1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09" y="993349"/>
            <a:ext cx="5230635" cy="5864651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BFE1283-AA22-E74E-8FAF-40263326E44F}"/>
              </a:ext>
            </a:extLst>
          </p:cNvPr>
          <p:cNvSpPr/>
          <p:nvPr/>
        </p:nvSpPr>
        <p:spPr>
          <a:xfrm>
            <a:off x="287583" y="3200400"/>
            <a:ext cx="3096285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 favourite season is _________ .</a:t>
            </a:r>
            <a:endParaRPr lang="en-HR" dirty="0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6BBB4290-E7B7-7D4C-A15A-DAFF163BA6CE}"/>
              </a:ext>
            </a:extLst>
          </p:cNvPr>
          <p:cNvSpPr/>
          <p:nvPr/>
        </p:nvSpPr>
        <p:spPr>
          <a:xfrm>
            <a:off x="230926" y="1700808"/>
            <a:ext cx="3096285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 favourite cold drink is _________ .</a:t>
            </a:r>
            <a:endParaRPr lang="en-HR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FFDD1B07-0CC1-874D-92CF-F2C9CABF2D0A}"/>
              </a:ext>
            </a:extLst>
          </p:cNvPr>
          <p:cNvSpPr/>
          <p:nvPr/>
        </p:nvSpPr>
        <p:spPr>
          <a:xfrm>
            <a:off x="337777" y="4544544"/>
            <a:ext cx="3096285" cy="612648"/>
          </a:xfrm>
          <a:prstGeom prst="wedgeRoundRectCallout">
            <a:avLst>
              <a:gd name="adj1" fmla="val 50400"/>
              <a:gd name="adj2" fmla="val 76812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 favourite colour is _________ 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2939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521</Words>
  <Application>Microsoft Office PowerPoint</Application>
  <PresentationFormat>Prikaz na zaslonu (4:3)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Start!</dc:title>
  <dc:creator>Mia</dc:creator>
  <cp:lastModifiedBy>Mia Savrljuga</cp:lastModifiedBy>
  <cp:revision>16</cp:revision>
  <dcterms:created xsi:type="dcterms:W3CDTF">2017-09-04T17:25:05Z</dcterms:created>
  <dcterms:modified xsi:type="dcterms:W3CDTF">2024-02-24T14:26:09Z</dcterms:modified>
</cp:coreProperties>
</file>