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15"/>
  </p:notesMasterIdLst>
  <p:sldIdLst>
    <p:sldId id="256" r:id="rId2"/>
    <p:sldId id="291" r:id="rId3"/>
    <p:sldId id="285" r:id="rId4"/>
    <p:sldId id="302" r:id="rId5"/>
    <p:sldId id="292" r:id="rId6"/>
    <p:sldId id="294" r:id="rId7"/>
    <p:sldId id="298" r:id="rId8"/>
    <p:sldId id="293" r:id="rId9"/>
    <p:sldId id="301" r:id="rId10"/>
    <p:sldId id="297" r:id="rId11"/>
    <p:sldId id="296" r:id="rId12"/>
    <p:sldId id="300" r:id="rId13"/>
    <p:sldId id="272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3079-A2B8-451D-AC3D-1A95B48BA969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46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802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93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514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47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67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149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674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087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94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87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157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42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6406" y="764704"/>
            <a:ext cx="8229600" cy="923528"/>
          </a:xfrm>
        </p:spPr>
        <p:txBody>
          <a:bodyPr/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Magnet</a:t>
            </a:r>
          </a:p>
        </p:txBody>
      </p:sp>
      <p:pic>
        <p:nvPicPr>
          <p:cNvPr id="2050" name="Picture 2" descr="C:\Users\Korisnik\Pictures\My Scans\Slike za prezentacije\scan0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812">
            <a:off x="4475743" y="2499502"/>
            <a:ext cx="3701051" cy="26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Korisnik\Pictures\My Scans\Slike za prezentacije\scan00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451">
            <a:off x="857980" y="2420463"/>
            <a:ext cx="2805547" cy="23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slov 2"/>
          <p:cNvSpPr>
            <a:spLocks noGrp="1"/>
          </p:cNvSpPr>
          <p:nvPr/>
        </p:nvSpPr>
        <p:spPr>
          <a:xfrm>
            <a:off x="3563888" y="6237312"/>
            <a:ext cx="532859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</a:rPr>
              <a:t>Vesna </a:t>
            </a:r>
            <a:r>
              <a:rPr lang="hr-HR" dirty="0" err="1">
                <a:latin typeface="Calibri" panose="020F0502020204030204" pitchFamily="34" charset="0"/>
              </a:rPr>
              <a:t>Bego</a:t>
            </a:r>
            <a:r>
              <a:rPr lang="hr-HR" dirty="0">
                <a:latin typeface="Calibri" panose="020F0502020204030204" pitchFamily="34" charset="0"/>
              </a:rPr>
              <a:t>, OŠ Dragutina </a:t>
            </a:r>
            <a:r>
              <a:rPr lang="hr-HR" dirty="0" err="1">
                <a:latin typeface="Calibri" panose="020F0502020204030204" pitchFamily="34" charset="0"/>
              </a:rPr>
              <a:t>Domjanića</a:t>
            </a:r>
            <a:r>
              <a:rPr lang="hr-HR" dirty="0">
                <a:latin typeface="Calibri" panose="020F0502020204030204" pitchFamily="34" charset="0"/>
              </a:rPr>
              <a:t>, Sveti Ivan Zelina</a:t>
            </a:r>
          </a:p>
        </p:txBody>
      </p:sp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Naš planet Zemlja ponaša se kao veliki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</a:t>
            </a:r>
            <a:r>
              <a:rPr lang="hr-HR" sz="4000" dirty="0">
                <a:latin typeface="Aharoni" pitchFamily="2" charset="-79"/>
                <a:cs typeface="Aharoni" pitchFamily="2" charset="-79"/>
              </a:rPr>
              <a:t>                                             magnet.</a:t>
            </a:r>
            <a:endParaRPr lang="hr-HR" sz="4000" dirty="0"/>
          </a:p>
        </p:txBody>
      </p:sp>
      <p:pic>
        <p:nvPicPr>
          <p:cNvPr id="1027" name="Picture 3" descr="C:\Users\Korisnik\Pictures\My Scans\Slike za prezentacije\scan0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4915272" cy="28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886700" cy="1325563"/>
          </a:xfrm>
        </p:spPr>
        <p:txBody>
          <a:bodyPr/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Zemlja ima: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44166" y="1711746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hr-HR" sz="3200" dirty="0">
                <a:latin typeface="+mj-lt"/>
                <a:cs typeface="Aharoni" pitchFamily="2" charset="-79"/>
              </a:rPr>
              <a:t>sjeverni i zapadni pol</a:t>
            </a: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3200" dirty="0">
                <a:latin typeface="+mj-lt"/>
                <a:cs typeface="Aharoni" pitchFamily="2" charset="-79"/>
              </a:rPr>
              <a:t>sjeverni i južni pol</a:t>
            </a: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3200" dirty="0">
                <a:latin typeface="+mj-lt"/>
                <a:cs typeface="Aharoni" pitchFamily="2" charset="-79"/>
              </a:rPr>
              <a:t>sjeverni i istočni pol</a:t>
            </a: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3200" dirty="0">
                <a:latin typeface="+mj-lt"/>
                <a:cs typeface="Aharoni" pitchFamily="2" charset="-79"/>
              </a:rPr>
              <a:t>istočni i zapadni pol</a:t>
            </a:r>
          </a:p>
        </p:txBody>
      </p:sp>
      <p:sp>
        <p:nvSpPr>
          <p:cNvPr id="5" name="Prsten 4"/>
          <p:cNvSpPr/>
          <p:nvPr/>
        </p:nvSpPr>
        <p:spPr>
          <a:xfrm>
            <a:off x="719572" y="2748458"/>
            <a:ext cx="792088" cy="763063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124744"/>
            <a:ext cx="8884096" cy="4955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Koji se pol nalazi na Arktiku?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     NE                           </a:t>
            </a:r>
            <a:r>
              <a:rPr lang="hr-HR" sz="4000" dirty="0" err="1"/>
              <a:t>DA</a:t>
            </a:r>
            <a:endParaRPr lang="hr-HR" sz="4000" dirty="0"/>
          </a:p>
        </p:txBody>
      </p:sp>
      <p:sp>
        <p:nvSpPr>
          <p:cNvPr id="4" name="Dijagram toka: Izmjenična obrada 3"/>
          <p:cNvSpPr/>
          <p:nvPr/>
        </p:nvSpPr>
        <p:spPr>
          <a:xfrm>
            <a:off x="1043608" y="2325664"/>
            <a:ext cx="2304256" cy="72008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Aharoni" pitchFamily="2" charset="-79"/>
                <a:cs typeface="Aharoni" pitchFamily="2" charset="-79"/>
              </a:rPr>
              <a:t>južni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Dijagram toka: Izmjenična obrada 6"/>
          <p:cNvSpPr/>
          <p:nvPr/>
        </p:nvSpPr>
        <p:spPr>
          <a:xfrm>
            <a:off x="5148064" y="2325664"/>
            <a:ext cx="2304256" cy="72008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Aharoni" pitchFamily="2" charset="-79"/>
                <a:cs typeface="Aharoni" pitchFamily="2" charset="-79"/>
              </a:rPr>
              <a:t>sjeverni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Users\Korisnik\Pictures\My Scans\Slike za prezentacije\scan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03" y="3429000"/>
            <a:ext cx="1769512" cy="320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955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Predmet koji privlači predmete od nekih metala (željeza) je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</a:t>
            </a:r>
            <a:r>
              <a:rPr lang="hr-HR" sz="4000" dirty="0">
                <a:latin typeface="Aharoni" pitchFamily="2" charset="-79"/>
                <a:cs typeface="Aharoni" pitchFamily="2" charset="-79"/>
              </a:rPr>
              <a:t>                                    magnet.</a:t>
            </a:r>
            <a:endParaRPr lang="hr-HR" sz="4000" dirty="0"/>
          </a:p>
        </p:txBody>
      </p:sp>
      <p:pic>
        <p:nvPicPr>
          <p:cNvPr id="3074" name="Picture 2" descr="C:\Users\Korisnik\Pictures\My Scans\Slike za prezentacije\scan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30652"/>
            <a:ext cx="25088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315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Magnet ima dva pola:</a:t>
            </a:r>
          </a:p>
          <a:p>
            <a:pPr marL="0" indent="0">
              <a:buNone/>
            </a:pPr>
            <a:r>
              <a:rPr lang="hr-HR" sz="4000" dirty="0"/>
              <a:t>            </a:t>
            </a:r>
          </a:p>
          <a:p>
            <a:pPr marL="0" indent="0">
              <a:buNone/>
            </a:pPr>
            <a:r>
              <a:rPr lang="hr-HR" sz="4000" dirty="0"/>
              <a:t>             NE                           </a:t>
            </a:r>
            <a:r>
              <a:rPr lang="hr-HR" sz="4000" dirty="0" err="1"/>
              <a:t>DA</a:t>
            </a:r>
            <a:endParaRPr lang="hr-HR" sz="4000" dirty="0"/>
          </a:p>
        </p:txBody>
      </p:sp>
      <p:sp>
        <p:nvSpPr>
          <p:cNvPr id="4" name="Dijagram toka: Izmjenična obrada 3"/>
          <p:cNvSpPr/>
          <p:nvPr/>
        </p:nvSpPr>
        <p:spPr>
          <a:xfrm>
            <a:off x="1421273" y="1988840"/>
            <a:ext cx="2304256" cy="8640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+mj-lt"/>
                <a:cs typeface="Aharoni" pitchFamily="2" charset="-79"/>
              </a:rPr>
              <a:t>istočni i zapadni</a:t>
            </a:r>
            <a:endParaRPr lang="hr-HR" dirty="0">
              <a:latin typeface="+mj-lt"/>
              <a:cs typeface="Aharoni" pitchFamily="2" charset="-79"/>
            </a:endParaRPr>
          </a:p>
        </p:txBody>
      </p:sp>
      <p:sp>
        <p:nvSpPr>
          <p:cNvPr id="7" name="Dijagram toka: Izmjenična obrada 6"/>
          <p:cNvSpPr/>
          <p:nvPr/>
        </p:nvSpPr>
        <p:spPr>
          <a:xfrm>
            <a:off x="5508104" y="1988840"/>
            <a:ext cx="2664296" cy="87393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+mj-lt"/>
                <a:cs typeface="Aharoni" pitchFamily="2" charset="-79"/>
              </a:rPr>
              <a:t>sjeverni i južni</a:t>
            </a:r>
            <a:endParaRPr lang="hr-HR" dirty="0">
              <a:latin typeface="+mj-lt"/>
              <a:cs typeface="Aharoni" pitchFamily="2" charset="-79"/>
            </a:endParaRPr>
          </a:p>
        </p:txBody>
      </p:sp>
      <p:pic>
        <p:nvPicPr>
          <p:cNvPr id="2050" name="Picture 2" descr="C:\Users\Korisnik\Pictures\My Scans\Slike za prezentacije\scan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3068960"/>
            <a:ext cx="1534021" cy="29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3923928" y="1700808"/>
            <a:ext cx="1224136" cy="1177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908720"/>
            <a:ext cx="7886700" cy="4351338"/>
          </a:xfrm>
        </p:spPr>
        <p:txBody>
          <a:bodyPr/>
          <a:lstStyle/>
          <a:p>
            <a:pPr marL="137160" indent="0">
              <a:buNone/>
            </a:pPr>
            <a:r>
              <a:rPr lang="hr-HR" sz="4000" dirty="0"/>
              <a:t>Isti polovi magneta se privlače.</a:t>
            </a:r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r>
              <a:rPr lang="hr-HR" sz="4000" b="1" dirty="0">
                <a:solidFill>
                  <a:srgbClr val="000000"/>
                </a:solidFill>
              </a:rPr>
              <a:t>            DA              NE</a:t>
            </a:r>
          </a:p>
          <a:p>
            <a:pPr marL="137160" indent="0">
              <a:buNone/>
            </a:pPr>
            <a:endParaRPr lang="hr-HR" dirty="0"/>
          </a:p>
        </p:txBody>
      </p:sp>
      <p:pic>
        <p:nvPicPr>
          <p:cNvPr id="4" name="Picture 2" descr="C:\Users\Korisnik\Pictures\My Scans\Slike za prezentacije\scan00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16" y="3501008"/>
            <a:ext cx="4540559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Magnet privlači predmete od: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1002" y="1341363"/>
            <a:ext cx="7886700" cy="4351338"/>
          </a:xfrm>
        </p:spPr>
        <p:txBody>
          <a:bodyPr/>
          <a:lstStyle/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endParaRPr lang="hr-HR" dirty="0"/>
          </a:p>
          <a:p>
            <a:pPr marL="651510" indent="-514350">
              <a:buAutoNum type="alphaLcParenR"/>
            </a:pPr>
            <a:r>
              <a:rPr lang="hr-HR" sz="4000" dirty="0"/>
              <a:t>papira</a:t>
            </a:r>
          </a:p>
          <a:p>
            <a:pPr marL="651510" indent="-514350">
              <a:buAutoNum type="alphaLcParenR"/>
            </a:pPr>
            <a:r>
              <a:rPr lang="hr-HR" sz="4000" dirty="0"/>
              <a:t>plastike</a:t>
            </a:r>
          </a:p>
          <a:p>
            <a:pPr marL="651510" indent="-514350">
              <a:buAutoNum type="alphaLcParenR"/>
            </a:pPr>
            <a:r>
              <a:rPr lang="hr-HR" sz="4000" dirty="0"/>
              <a:t>stakla</a:t>
            </a:r>
          </a:p>
          <a:p>
            <a:pPr marL="651510" indent="-514350">
              <a:buAutoNum type="alphaLcParenR"/>
            </a:pPr>
            <a:r>
              <a:rPr lang="hr-HR" sz="4000" dirty="0"/>
              <a:t>metala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756179" y="4005064"/>
            <a:ext cx="719477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Korisnik\Pictures\My Scans\Slike za prezentacije\scan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68" y="2071947"/>
            <a:ext cx="2472538" cy="285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Koji je dio kompasa magnet?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hr-HR" sz="3200" dirty="0"/>
              <a:t>magnetska igla</a:t>
            </a:r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r>
              <a:rPr lang="hr-HR" dirty="0"/>
              <a:t>                                                                       </a:t>
            </a:r>
            <a:r>
              <a:rPr lang="hr-HR" sz="3200" dirty="0"/>
              <a:t>kućište</a:t>
            </a:r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/>
              <a:t>                                          </a:t>
            </a:r>
          </a:p>
          <a:p>
            <a:pPr marL="137160" indent="0">
              <a:buNone/>
            </a:pPr>
            <a:r>
              <a:rPr lang="hr-HR" sz="3200" dirty="0"/>
              <a:t>                                                  oznake za </a:t>
            </a:r>
          </a:p>
          <a:p>
            <a:pPr marL="137160" indent="0">
              <a:buNone/>
            </a:pPr>
            <a:r>
              <a:rPr lang="hr-HR" sz="3200" dirty="0"/>
              <a:t>                                                  strane svijeta</a:t>
            </a:r>
          </a:p>
        </p:txBody>
      </p:sp>
      <p:pic>
        <p:nvPicPr>
          <p:cNvPr id="5" name="Picture 2" descr="C:\Users\Korisnik\Pictures\My Scans\Slike za prezentacije\scan0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3401920" cy="32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ni poveznik sa strelicom 6"/>
          <p:cNvCxnSpPr/>
          <p:nvPr/>
        </p:nvCxnSpPr>
        <p:spPr>
          <a:xfrm>
            <a:off x="2051720" y="2348880"/>
            <a:ext cx="864096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 flipH="1">
            <a:off x="4644008" y="3068960"/>
            <a:ext cx="2304256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H="1" flipV="1">
            <a:off x="3851920" y="4725144"/>
            <a:ext cx="180020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sten 7"/>
          <p:cNvSpPr/>
          <p:nvPr/>
        </p:nvSpPr>
        <p:spPr>
          <a:xfrm>
            <a:off x="467544" y="1484784"/>
            <a:ext cx="3348880" cy="108012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1691680" y="2544329"/>
            <a:ext cx="1152128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908720"/>
            <a:ext cx="7886700" cy="4351338"/>
          </a:xfrm>
        </p:spPr>
        <p:txBody>
          <a:bodyPr/>
          <a:lstStyle/>
          <a:p>
            <a:pPr marL="137160" indent="0">
              <a:buNone/>
            </a:pPr>
            <a:r>
              <a:rPr lang="hr-HR" sz="4000" dirty="0"/>
              <a:t>Igla kompasa se okreće prema polovima Zemlje.</a:t>
            </a:r>
          </a:p>
          <a:p>
            <a:pPr marL="137160" indent="0">
              <a:buNone/>
            </a:pPr>
            <a:r>
              <a:rPr lang="hr-HR" sz="4000" b="1" dirty="0">
                <a:solidFill>
                  <a:srgbClr val="000000"/>
                </a:solidFill>
              </a:rPr>
              <a:t>           </a:t>
            </a:r>
          </a:p>
          <a:p>
            <a:pPr marL="137160" indent="0">
              <a:buNone/>
            </a:pPr>
            <a:r>
              <a:rPr lang="hr-HR" sz="4000" b="1" dirty="0">
                <a:solidFill>
                  <a:srgbClr val="000000"/>
                </a:solidFill>
              </a:rPr>
              <a:t>         DA              </a:t>
            </a:r>
            <a:r>
              <a:rPr lang="hr-HR" sz="4000" b="1" dirty="0" err="1">
                <a:solidFill>
                  <a:srgbClr val="000000"/>
                </a:solidFill>
              </a:rPr>
              <a:t>NE</a:t>
            </a:r>
            <a:endParaRPr lang="hr-HR" sz="4000" b="1" dirty="0">
              <a:solidFill>
                <a:srgbClr val="000000"/>
              </a:solidFill>
            </a:endParaRPr>
          </a:p>
          <a:p>
            <a:pPr marL="13716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42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Pictures\My Scans\Slike za prezentacije\scan00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8"/>
          <a:stretch/>
        </p:blipFill>
        <p:spPr bwMode="auto">
          <a:xfrm>
            <a:off x="4577920" y="1446181"/>
            <a:ext cx="1435414" cy="22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Što će privući magnet? Objasni.  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</a:t>
            </a:r>
            <a:r>
              <a:rPr lang="hr-HR" sz="3600" dirty="0">
                <a:latin typeface="+mj-lt"/>
                <a:cs typeface="Aharoni" pitchFamily="2" charset="-79"/>
              </a:rPr>
              <a:t>čavliće</a:t>
            </a:r>
            <a:r>
              <a:rPr lang="hr-HR" sz="3600" dirty="0">
                <a:latin typeface="Aharoni" pitchFamily="2" charset="-79"/>
                <a:cs typeface="Aharoni" pitchFamily="2" charset="-79"/>
              </a:rPr>
              <a:t>     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kuhaču            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               </a:t>
            </a:r>
            <a:r>
              <a:rPr lang="hr-HR" sz="3200" dirty="0">
                <a:latin typeface="+mj-lt"/>
                <a:cs typeface="Aharoni" pitchFamily="2" charset="-79"/>
              </a:rPr>
              <a:t>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     </a:t>
            </a:r>
            <a:r>
              <a:rPr lang="hr-HR" sz="3600" dirty="0">
                <a:latin typeface="Aharoni" pitchFamily="2" charset="-79"/>
                <a:cs typeface="Aharoni" pitchFamily="2" charset="-79"/>
              </a:rPr>
              <a:t>    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              </a:t>
            </a:r>
            <a:endParaRPr lang="hr-H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vijak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                       </a:t>
            </a:r>
            <a:r>
              <a:rPr lang="hr-HR" sz="3600" dirty="0">
                <a:latin typeface="+mj-lt"/>
                <a:cs typeface="Aharoni" pitchFamily="2" charset="-79"/>
              </a:rPr>
              <a:t>pribadače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magnetsku iglu</a:t>
            </a:r>
          </a:p>
          <a:p>
            <a:pPr marL="0" indent="0">
              <a:buNone/>
            </a:pPr>
            <a:r>
              <a:rPr lang="hr-HR" sz="3500" dirty="0">
                <a:latin typeface="Aharoni" pitchFamily="2" charset="-79"/>
                <a:cs typeface="Aharoni" pitchFamily="2" charset="-79"/>
              </a:rPr>
              <a:t>                                                     </a:t>
            </a:r>
            <a:r>
              <a:rPr lang="hr-HR" sz="3600" dirty="0">
                <a:latin typeface="+mj-lt"/>
                <a:cs typeface="Aharoni" pitchFamily="2" charset="-79"/>
              </a:rPr>
              <a:t>bilježnicu</a:t>
            </a:r>
            <a:endParaRPr lang="hr-HR" sz="36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Prsten 7"/>
          <p:cNvSpPr/>
          <p:nvPr/>
        </p:nvSpPr>
        <p:spPr>
          <a:xfrm>
            <a:off x="84694" y="4683886"/>
            <a:ext cx="3816424" cy="1173832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Prsten 8"/>
          <p:cNvSpPr/>
          <p:nvPr/>
        </p:nvSpPr>
        <p:spPr>
          <a:xfrm>
            <a:off x="4896036" y="4003430"/>
            <a:ext cx="2520280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Prsten 9"/>
          <p:cNvSpPr/>
          <p:nvPr/>
        </p:nvSpPr>
        <p:spPr>
          <a:xfrm>
            <a:off x="1907704" y="1843226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Prsten 6"/>
          <p:cNvSpPr/>
          <p:nvPr/>
        </p:nvSpPr>
        <p:spPr>
          <a:xfrm>
            <a:off x="1121301" y="3324028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626844" y="2318682"/>
            <a:ext cx="19776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100" dirty="0">
                <a:latin typeface="+mj-lt"/>
                <a:cs typeface="Aharoni" pitchFamily="2" charset="-79"/>
              </a:rPr>
              <a:t>gumicu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6328246" y="3242324"/>
            <a:ext cx="18722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100" dirty="0">
                <a:latin typeface="+mj-lt"/>
                <a:cs typeface="Aharoni" pitchFamily="2" charset="-79"/>
              </a:rPr>
              <a:t>   čašu</a:t>
            </a:r>
          </a:p>
        </p:txBody>
      </p:sp>
    </p:spTree>
    <p:extLst>
      <p:ext uri="{BB962C8B-B14F-4D97-AF65-F5344CB8AC3E}">
        <p14:creationId xmlns:p14="http://schemas.microsoft.com/office/powerpoint/2010/main" val="4353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Pictures\My Scans\Slike za prezentacije\Mag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22" y="3736940"/>
            <a:ext cx="2166976" cy="28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2970" y="653158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  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</a:t>
            </a:r>
            <a:r>
              <a:rPr lang="hr-HR" sz="4000" dirty="0">
                <a:latin typeface="+mj-lt"/>
                <a:cs typeface="Aharoni" pitchFamily="2" charset="-79"/>
              </a:rPr>
              <a:t>Baš je lako, zar ne?                      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sz="3600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Aharoni" pitchFamily="2" charset="-79"/>
                <a:cs typeface="Aharoni" pitchFamily="2" charset="-79"/>
              </a:rPr>
              <a:t>                                 </a:t>
            </a:r>
            <a:r>
              <a:rPr lang="hr-HR" sz="3600" dirty="0">
                <a:latin typeface="+mj-lt"/>
                <a:cs typeface="Aharoni" pitchFamily="2" charset="-79"/>
              </a:rPr>
              <a:t>čavlići</a:t>
            </a:r>
            <a:r>
              <a:rPr lang="hr-HR" sz="3600" dirty="0">
                <a:latin typeface="Aharoni" pitchFamily="2" charset="-79"/>
                <a:cs typeface="Aharoni" pitchFamily="2" charset="-79"/>
              </a:rPr>
              <a:t>     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</a:t>
            </a:r>
            <a:r>
              <a:rPr lang="hr-HR" sz="3600" dirty="0">
                <a:cs typeface="Aharoni" pitchFamily="2" charset="-79"/>
              </a:rPr>
              <a:t>magnetska igla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               </a:t>
            </a:r>
            <a:r>
              <a:rPr lang="hr-HR" sz="3200" dirty="0">
                <a:latin typeface="+mj-lt"/>
                <a:cs typeface="Aharoni" pitchFamily="2" charset="-79"/>
              </a:rPr>
              <a:t>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</a:t>
            </a:r>
            <a:r>
              <a:rPr lang="hr-HR" sz="3600" dirty="0">
                <a:cs typeface="Aharoni" pitchFamily="2" charset="-79"/>
              </a:rPr>
              <a:t>pribadače</a:t>
            </a:r>
          </a:p>
          <a:p>
            <a:pPr marL="0" indent="0">
              <a:buNone/>
            </a:pPr>
            <a:r>
              <a:rPr lang="hr-HR" sz="3200" dirty="0">
                <a:latin typeface="Aharoni" pitchFamily="2" charset="-79"/>
                <a:cs typeface="Aharoni" pitchFamily="2" charset="-79"/>
              </a:rPr>
              <a:t>       </a:t>
            </a:r>
            <a:r>
              <a:rPr lang="hr-HR" sz="3600" dirty="0">
                <a:latin typeface="Aharoni" pitchFamily="2" charset="-79"/>
                <a:cs typeface="Aharoni" pitchFamily="2" charset="-79"/>
              </a:rPr>
              <a:t>    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                          </a:t>
            </a: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500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  <a:endParaRPr lang="hr-HR" sz="36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Prsten 7"/>
          <p:cNvSpPr/>
          <p:nvPr/>
        </p:nvSpPr>
        <p:spPr>
          <a:xfrm>
            <a:off x="660347" y="2346281"/>
            <a:ext cx="3816424" cy="1173832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Prsten 8"/>
          <p:cNvSpPr/>
          <p:nvPr/>
        </p:nvSpPr>
        <p:spPr>
          <a:xfrm>
            <a:off x="5161024" y="2756363"/>
            <a:ext cx="2520280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Prsten 9"/>
          <p:cNvSpPr/>
          <p:nvPr/>
        </p:nvSpPr>
        <p:spPr>
          <a:xfrm>
            <a:off x="4248345" y="1921023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Prsten 6"/>
          <p:cNvSpPr/>
          <p:nvPr/>
        </p:nvSpPr>
        <p:spPr>
          <a:xfrm>
            <a:off x="5258822" y="3593585"/>
            <a:ext cx="2822390" cy="973956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576378" y="2996952"/>
            <a:ext cx="168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100" dirty="0">
                <a:latin typeface="+mj-lt"/>
                <a:cs typeface="Aharoni" pitchFamily="2" charset="-79"/>
              </a:rPr>
              <a:t> </a:t>
            </a:r>
            <a:r>
              <a:rPr lang="hr-HR" sz="3600" dirty="0">
                <a:cs typeface="Aharoni" pitchFamily="2" charset="-79"/>
              </a:rPr>
              <a:t>vijak</a:t>
            </a:r>
            <a:endParaRPr lang="hr-HR" sz="3600" dirty="0"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178</Words>
  <Application>Microsoft Office PowerPoint</Application>
  <PresentationFormat>On-screen Show (4:3)</PresentationFormat>
  <Paragraphs>81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Century Gothic</vt:lpstr>
      <vt:lpstr>Office Theme</vt:lpstr>
      <vt:lpstr>Magnet</vt:lpstr>
      <vt:lpstr>PowerPoint Presentation</vt:lpstr>
      <vt:lpstr> </vt:lpstr>
      <vt:lpstr>PowerPoint Presentation</vt:lpstr>
      <vt:lpstr>Magnet privlači predmete od:</vt:lpstr>
      <vt:lpstr>Koji je dio kompasa magnet?</vt:lpstr>
      <vt:lpstr>PowerPoint Presentation</vt:lpstr>
      <vt:lpstr>Što će privući magnet? Objasni.        </vt:lpstr>
      <vt:lpstr>        </vt:lpstr>
      <vt:lpstr>PowerPoint Presentation</vt:lpstr>
      <vt:lpstr>Zemlja ima: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208</cp:revision>
  <dcterms:created xsi:type="dcterms:W3CDTF">2014-01-19T14:20:04Z</dcterms:created>
  <dcterms:modified xsi:type="dcterms:W3CDTF">2016-09-12T10:22:12Z</dcterms:modified>
</cp:coreProperties>
</file>