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EB21-9282-4B00-92C0-AF4CF4D1ECC0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1154-0B29-49A5-BFE9-0EBD30A00B9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EB21-9282-4B00-92C0-AF4CF4D1ECC0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1154-0B29-49A5-BFE9-0EBD30A00B9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EB21-9282-4B00-92C0-AF4CF4D1ECC0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1154-0B29-49A5-BFE9-0EBD30A00B9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EB21-9282-4B00-92C0-AF4CF4D1ECC0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1154-0B29-49A5-BFE9-0EBD30A00B9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EB21-9282-4B00-92C0-AF4CF4D1ECC0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1154-0B29-49A5-BFE9-0EBD30A00B9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EB21-9282-4B00-92C0-AF4CF4D1ECC0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1154-0B29-49A5-BFE9-0EBD30A00B9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EB21-9282-4B00-92C0-AF4CF4D1ECC0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1154-0B29-49A5-BFE9-0EBD30A00B9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EB21-9282-4B00-92C0-AF4CF4D1ECC0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1154-0B29-49A5-BFE9-0EBD30A00B9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EB21-9282-4B00-92C0-AF4CF4D1ECC0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1154-0B29-49A5-BFE9-0EBD30A00B9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EB21-9282-4B00-92C0-AF4CF4D1ECC0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1154-0B29-49A5-BFE9-0EBD30A00B9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EB21-9282-4B00-92C0-AF4CF4D1ECC0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1154-0B29-49A5-BFE9-0EBD30A00B9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CEB21-9282-4B00-92C0-AF4CF4D1ECC0}" type="datetimeFigureOut">
              <a:rPr lang="sr-Latn-CS" smtClean="0"/>
              <a:pPr/>
              <a:t>7.9.2016.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B1154-0B29-49A5-BFE9-0EBD30A00B9A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hr/url?sa=i&amp;rct=j&amp;q=&amp;esrc=s&amp;frm=1&amp;source=images&amp;cd=&amp;cad=rja&amp;docid=I7FVBcdTsUIBpM&amp;tbnid=KZJUlHpDRm1AKM:&amp;ved=0CAUQjRw&amp;url=http://www.bestcoloringpagesforkids.com/ghost-coloring-pages.html&amp;ei=g2NuUuH-POLR0QW7zIDwCQ&amp;bvm=bv.55123115,d.ZGU&amp;psig=AFQjCNFHlv-_dijAOLTQ670DFUGfpsSWQw&amp;ust=1383052540672866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hr/url?sa=i&amp;rct=j&amp;q=&amp;esrc=s&amp;frm=1&amp;source=images&amp;cd=&amp;cad=rja&amp;docid=XVZns6JWQMXZdM&amp;tbnid=noqgRfbsBqjPiM:&amp;ved=0CAUQjRw&amp;url=http://www.ctwpl.info/cottonwood/kidtodo.asp&amp;ei=S2NuUsbZOqq50QWMsICYCQ&amp;bvm=bv.55123115,d.ZGU&amp;psig=AFQjCNEZrqkWxIXzwjrk-hNdAMD8dsjvkA&amp;ust=1383052404550261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www.google.hr/url?sa=i&amp;rct=j&amp;q=&amp;esrc=s&amp;frm=1&amp;source=images&amp;cd=&amp;cad=rja&amp;docid=XVZns6JWQMXZdM&amp;tbnid=noqgRfbsBqjPiM:&amp;ved=0CAUQjRw&amp;url=http://www.pamsclipart.com/clipart_images/trick_or_treat_bag_filled_with_candy_0515-0810-0117-0137.html&amp;ei=B2NuUqPmCpOX0AWvuIDYCQ&amp;bvm=bv.55123115,d.ZGU&amp;psig=AFQjCNEZrqkWxIXzwjrk-hNdAMD8dsjvkA&amp;ust=1383052404550261" TargetMode="External"/><Relationship Id="rId9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1988840"/>
            <a:ext cx="8143932" cy="14157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Matematika za noć vještica</a:t>
            </a:r>
          </a:p>
          <a:p>
            <a:pPr algn="ctr"/>
            <a:r>
              <a:rPr lang="hr-HR" sz="3200" dirty="0">
                <a:solidFill>
                  <a:schemeClr val="tx1"/>
                </a:solidFill>
              </a:rPr>
              <a:t>Dodatna matematika</a:t>
            </a:r>
          </a:p>
        </p:txBody>
      </p:sp>
      <p:sp>
        <p:nvSpPr>
          <p:cNvPr id="4" name="Rectangle 3"/>
          <p:cNvSpPr/>
          <p:nvPr/>
        </p:nvSpPr>
        <p:spPr>
          <a:xfrm>
            <a:off x="4932040" y="6165304"/>
            <a:ext cx="39230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/>
              <a:t>Ivana </a:t>
            </a:r>
            <a:r>
              <a:rPr lang="hr-HR" dirty="0" err="1"/>
              <a:t>Gluhačić</a:t>
            </a:r>
            <a:r>
              <a:rPr lang="hr-HR" dirty="0"/>
              <a:t>, OŠ Julija Klovića, Zagreb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1628800"/>
            <a:ext cx="7215238" cy="440120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hr-HR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9. Matej je dobio 42 bombona. Od toga je šestina bilo čokoladnih. Koliko je čokoladnih </a:t>
            </a:r>
          </a:p>
          <a:p>
            <a:pPr marL="342900" indent="-342900"/>
            <a:r>
              <a:rPr lang="hr-HR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	bombona dobio?  </a:t>
            </a:r>
          </a:p>
          <a:p>
            <a:pPr marL="342900" indent="-342900"/>
            <a:endParaRPr lang="hr-HR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1484784"/>
            <a:ext cx="7215238" cy="440120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hr-HR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10. Marko je otišao na zabavu vještica koja je trajala 3 sata i 45 minuta. Stigao je u 18:10. U koliko je sati otišao sa zabave?</a:t>
            </a:r>
          </a:p>
          <a:p>
            <a:pPr marL="342900" indent="-342900"/>
            <a:endParaRPr lang="hr-HR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610136"/>
            <a:ext cx="7215238" cy="55092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hr-HR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11. Ema i Tia idu u kupovinu bundeva. Zajedno imaju 30 kuna. Žele kupiti najveću bundevu koja košta 15 kuna. Uz nju, kupit će i što više malih bundeva koje koštaju 3 kune. Koliko su kupile malih bundeva?</a:t>
            </a:r>
            <a:endParaRPr lang="hr-HR" sz="4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1196752"/>
            <a:ext cx="7215238" cy="378565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hr-HR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12. Ako pola bundeva dam Vidu, pola od onog što mi je ostalo dat ću Tiji. Meni će ostati 6 bundeva.</a:t>
            </a:r>
          </a:p>
          <a:p>
            <a:pPr marL="342900" indent="-342900"/>
            <a:r>
              <a:rPr lang="hr-HR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	Koliko bundeva imam?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1412776"/>
            <a:ext cx="7215238" cy="452431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hr-HR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13. U kući je 13 životinja. Sve su mačke i šišmiši. Ako ima 3 mačke više, koliko ima šišmiša, a koliko ima mačaka?</a:t>
            </a:r>
          </a:p>
          <a:p>
            <a:pPr marL="342900" indent="-342900"/>
            <a:endParaRPr lang="hr-HR" sz="4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1412776"/>
            <a:ext cx="7215238" cy="452431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hr-HR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14. Duh voli vikati “Boo!”. Ako kaže “Boo” 6 puta svake minute, koliko će puta reći “Boo” u 10 minuta?</a:t>
            </a:r>
          </a:p>
          <a:p>
            <a:pPr marL="342900" indent="-342900"/>
            <a:endParaRPr lang="hr-HR" sz="4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58" y="357166"/>
            <a:ext cx="7215238" cy="60016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hr-HR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Nastavi niz.</a:t>
            </a:r>
          </a:p>
          <a:p>
            <a:pPr marL="342900" indent="-342900"/>
            <a:endParaRPr lang="hr-HR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</a:endParaRPr>
          </a:p>
          <a:p>
            <a:pPr marL="342900" indent="-342900"/>
            <a:r>
              <a:rPr lang="hr-HR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a)</a:t>
            </a:r>
          </a:p>
          <a:p>
            <a:pPr marL="342900" indent="-342900"/>
            <a:endParaRPr lang="hr-HR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</a:endParaRPr>
          </a:p>
          <a:p>
            <a:pPr marL="342900" indent="-342900"/>
            <a:r>
              <a:rPr lang="hr-HR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b) </a:t>
            </a:r>
            <a:endParaRPr lang="hr-HR" dirty="0">
              <a:solidFill>
                <a:schemeClr val="tx1"/>
              </a:solidFill>
            </a:endParaRPr>
          </a:p>
          <a:p>
            <a:pPr marL="342900" indent="-342900"/>
            <a:endParaRPr lang="hr-HR" dirty="0">
              <a:solidFill>
                <a:schemeClr val="tx1"/>
              </a:solidFill>
            </a:endParaRPr>
          </a:p>
          <a:p>
            <a:pPr marL="342900" indent="-342900"/>
            <a:endParaRPr lang="hr-HR" dirty="0">
              <a:solidFill>
                <a:schemeClr val="tx1"/>
              </a:solidFill>
            </a:endParaRPr>
          </a:p>
          <a:p>
            <a:pPr marL="342900" indent="-342900"/>
            <a:endParaRPr lang="hr-HR" dirty="0">
              <a:solidFill>
                <a:schemeClr val="tx1"/>
              </a:solidFill>
            </a:endParaRPr>
          </a:p>
        </p:txBody>
      </p:sp>
      <p:pic>
        <p:nvPicPr>
          <p:cNvPr id="5122" name="Picture 2" descr="https://encrypted-tbn0.gstatic.com/images?q=tbn:ANd9GcQ8AA5wKEJ1wQghsYg0wzILyig0agABvSNsSN1g-zBSAlBnSm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12477" y="2050222"/>
            <a:ext cx="1443033" cy="1522103"/>
          </a:xfrm>
          <a:prstGeom prst="rect">
            <a:avLst/>
          </a:prstGeom>
          <a:noFill/>
        </p:spPr>
      </p:pic>
      <p:sp>
        <p:nvSpPr>
          <p:cNvPr id="5124" name="AutoShape 4" descr="data:image/jpeg;base64,/9j/4AAQSkZJRgABAQAAAQABAAD/2wCEAAkGBxQSEhUUExQVFhQXGBcXFRcXGRQWFRYYHRcaGRwbFxwYHCggGBonHBQYITEiJiktLi4uGCAzODMsNygtLisBCgoKDg0OGxAQGywkICQtLCw0LCwsLCwsLCwsLCwsLCwsLCwsLCwsLCwsLCwsLCwsLCwsLCwsLCwsLCwsLCwsLP/AABEIAPAAxAMBEQACEQEDEQH/xAAcAAABBQEBAQAAAAAAAAAAAAAAAwQFBgcCAQj/xABIEAACAQIEAgYFCAcGBQUAAAABAgMAEQQSITEFQQYTIlFhcQcygZGhI0JScrGywdEUJDNigpLCNFNzouHwQ2Oz4vEIFYPD0//EABoBAAEFAQAAAAAAAAAAAAAAAAABAgMEBQb/xAA2EQACAgIBAwIFAgUEAQUBAAAAAQIDBBEhBRIxE0EiMlFhcRQzFSNCgZFSobHBBjRy0eHwJP/aAAwDAQACEQMRAD8A3GgAoAKACgAoAKACgAoAKACgAoAa8QeyEA6nsjvuf9L0AMQQjdmynlyVvA2/2L0AOxju9Gv4WI+2gDtccnMlfrCw9+1ADkGgD2gAoAKACgAoAKACgAoAKACgAoAKACgAoAKACgAoAKAG+NxscKl5XVEG7OQo95oAyvpp6Y40BiwA6x9QZ20jTxQbyH3Dzpkp6HxiOvRBxtsThCHYvNFJL1hY9pusZZFY+faH8JpYvY2S0y7Kt3HtY3Fj3DwO+/hThDnG8SjiIViSzAkKqu7ZRoWsgJC3Nr1JGuUltCbHMMoZQym4YAg94NMaaemKCxAerdfq6fDakAUWdxzDefZPvH5UAKrjh85WH+YfCgBzFKGF1II8NaAO6ACgAoAKACgAoAKACgAoAKAPL0AFAETxnpPhMJ/aMRFGfolhm/lGtILooPG/TdhY9MNDJOe9vkY/eQWP8tNc0hVFlE4z6XuIz3CMmHX/AJa3b+Z7/ZTHYOUCkY7GyTtnmkeV/pSMzkeWY6eymuTY7SERtTRx9Lej+OMcNwxhUIrRqzXG7EWYsRa5JG9WYkEvJPYbmd9bbkjTuv4k0ogyOEkTEtMiq6ypEjgtlaPqy5BXQhlPWm40sRzvU6nFw7X7DeSFweOxpl7SZGlMKhXEjIjku8liT2gsaWuLAlhoKsyrp7eOdf8AAnI4TpX8g0nVNIyrcmO3VklmWK2Y37dgbC9gwvypn6T4+1PX5DuJ/CYkOq2ZSSDoDuVOVsoOpAbT3VVnBx4HJhhMZHKCY3VwDYlWDAEcjbY0ThKPlBsUMYvfY940P+vtpgp03ESlgwBJ9WxAzeY5HUbXoAUjxb3GYLYm1he4/P4UAP6ACgAoAKAPKACgCmekDpwnDjCLqzs13iOYF4rMCVa1gwYC3LkbXuGylodGPcxLEeljhixh+vLEgHIqMXHgRbsnzNHcg7WZ7xn00ytiC+Fiyx9XkKTMGuc1w+VPVbW25uKa5jlFaKhxrp7xDFXEmJdVPzIj1S/5dT7TTHNiqKK0FApu2x2hSOJmYIqkudlAJY6X0G50pNAPMFwxneMOGVZCQraasFzBdfVJ0379jSpCbJnC9FMyPNeRoEIu4AylSoIJYXyjtC5sNLnSl0HcVeP7fZ/4pPDFNZxPpjRY0WDA2CgCzyAqoGlkCrrpsTbyqVTRH2M0uPpJh86oZVu8ayqdlKvqtzsreF/GiVsIvUmOjTOa2kS6MCLggjkRqPeKk2RM9oAi8ZwaM9tU7S5GCKxjRzGbxhgOzodjbT2VPG5+GJoZYbhMkEEzJZ8U6yZdeymZmZY0Jt2VLk30zEXPK0jujOaT4iJrggpMS2AVyqyBjGqQGQRXaOFQFjIBALF5jaxzEX7tbXbG9pcffX1G+C38N4g0pk+TyojFA+YEOymzWFrgBgwvztVCytRS0x6ex3hLGVri90y6jTQ3Pn6491QinWECoXMhyhL2LHRU3zEnv2v4UBop3TX0jrHC64L5STK1pf8AhJ2Tqv8AeN3W03JPI15ZME+33LdeHZOPc+EX/BsSiE7lVJ9wqwVBagAoAzHi3SPH4DFPCzJPFYPGZFysVYtZWZNiCpGaxvpoOdTIyfRfPgvYmJ+oT0+Sf4D0/gnISUHDyEgAOQY2J5K4sN9LMFJ7qdTk12+GMyMK2n5lwUn/ANQEqv1EYC5og0jtzUPZQo8DYsfqLTrbEmo/UZVTKUXP2RlnRvo/Pj5eqw65joXfXJGCfWc8hptueVJGLY2UjQfS1wKDDQYHDQhVESztJIRYkDqlJawJYs7Xt4VJNLQyL2zPY+BswDK4ZSgeygtJYqSAEvqSUYb8qi0P2Lvw+KE2ZkYgNqxIXP8ANVox2lGXfU6nwpQFpOkEaFuqRibrlLHTsmyk8ycqr5gkG3NA0RWK4k75Boojt1dr3QD1QCTfTTXfQUbF0bN6AeIiTDYuKQ5mEyuxbXMsiBRe++sRFTQ8Ec/Jk/TDo1Nw/EtDKBYktEyghHS+hW+1trXNqjmtPY+L2iFuL/lvTB6TZdOCApFHr4nwJrNyoqTbOxxcWMMWMkXfo70qjwcUiSLmFs+HC3BDE2dCRslyGHmw5Cp8TL/lNS8ox7+kzuvXpLh+fsecP9I8qm0io48bofYwuPeKbHNsXzLZYv8A/HnFbRacH06wzjt5oj3MLj2Fd/hVurOrnx4MefS709RW/wAEj0d6QR4xZDGrrkYAhrXIIuDoTvY+6rNdimuCLNwbMSSU/dbJen70UhlG+lowFTWxAGutyQNgL8+dcx1L/wAi9OzsrW37smhX9TxoHCkqwb1tG/eFr3Frf72ox+r29vqS1KPvryhHBERxTiGAxS9TinW6tftZg6ONNAUAHxFbX6mi2HzeSeqi+DU4RM14lhULTmNzJEiyBHYWLtkIJ8l1F+ZJ2tWTNwqsUYve3/sdDV33VOU1rRvHDT8lH9RPuiuiXg5N+RzSiBQBnXpXw3aw8n7s0Z8b5JF93Vt76zepR3Wn9zW6RPVjX1RnsjBtGtqCCDsw5/CsaO18UfY6GTUvhkTPRl8O04OPYyKFAGcFwzCwXPbkAPhrV3HvjK3vsMzLxpwp7KV+S1T+kLhECtHG4XMe0IYWN29XUBd9APZW33xRzzhL3JefgEU7ibEorvlKAMLgKWzHs3tcnU77Durk8/Ptmu/v7Y+2vLJIxS4IvpB0GwmKjKBBE1rK8Yyldbi4GjANrY1lY/WrqbN7co++x/aj584rw98NNJDIAHjYq1tjzuPAgg+2u2qtjbBTj4YwbIpJAGpJAHmakHRTb0jWegnRrhygDFo8srEAu4+QUnZVynTzb4UsLIvgu3dNuqXdtP7F1g6NQ4WXEHBExOqRvLGf2bqCzKCd12YXG1767VKtJspz3OMXryyPxfSvA4qLq8ThJHTcKyxHIT3EEEH8qpyz602mmW10u7ymikNDErN1SZEuSoNswHLMRztWRba7JcPg3aKFCCTS2M3e58z7atxSUOTZ4hUosa9p3sASxvoO4fhUXakvsT131Y8Yx92P+jUQfEwowzLI2Rh+62h8iN/ZUtK/mJMOp2axJWRfjlCJNiVvnCsUUj51jYEeJ099CrjFtlWOq16jX9iUweDmi+USVll3srFUt9E2333PPlVb+IanpcL6+5nZOM8j47OX9PYmsF01xPqu4YXyvmUZ15G9rWIBvU0825RcXzsyrOm1Si3Hhr2NJ0HkPdauAknKX3MoQ4bxCOZRJE6uh0zKbg1brVmJbqa19UEovRnXTSMNjWRDY5UMhG6i1vYxtYe08q3sB9mOpy/sbOB3Th2r/wDIYY1AsEgAAAjcADYAIadVJzuTf1Ni2KjU0jbuHC0UY/cT7orsl4OCfkc0ogUAUr0pR3ghPdMPjFIv41Sz1ulmh0x6yEZTImYW27iNwe8Vgwn2s6Oce5HkEt7q3rDfuI7x4H4bU6yGvij4Y6ublw/JBvw39czDQBkkHne/9JPurQjev0/+xkW4ndkafhm6dGuOjFIb2EkdlcDncXVx4MPiCOVcb1WmcJqX9LXH/wAFO6l1TcSYrJIkYn084ZHPjppixI7K5Vt2ioC7nmTpXddNvlDHhXrn7l+nAUod8mGB6PxRKhK3YMrORq2XMCwXyW9qfHOc7tN/CaLwFVT3QXxGncFxfXxYlzl/QkDpHEgFmQC+bN4i3vrchLaf0MrJr9OUEvnfLZ68sk+FaRWgjilQtPKzPmTs2YEfugW32HKjmceBv8vHt/mJtx8L2M6gwmbM+oBJ6oMLMqX0zDkzCxI5aDlrz2ZfHv7IeDfxYTnH1LPL9hrKt7imQfa9k0Zdr39ARLcsxJsBsWPcO4d55VK5Ox/RBdc5Pb8kjgMEIwTpnbVyBa/gO5RyFU773ZwvCJKq+3mXkQxcTRM00Iu+Vge9bixdLfOsSPbfzt4eSvlfn2YXSekpcx90IcKwi5gwsQg3GzOwvf8AhUgfxeFJk2uMO1+//AxWevZ3ey/5JiswshFkVs7xLKugddmZR9E8mFzbv256XsPIUZdti2ihm40px7q3qRK8e44HMmEhF4AE+UzE5o2QHq/G43N9tOdGVhU49/rQ8+y+/wBTHwMN3NSn49xpw7iLwEtHa5Fip9U22vbuqhZXG3iZtZWFC6OvDRHYTO2eSS/WSMWa9r9wGmmw28as3uK1CHhIdh0+nA44sLwyAblGUeZGUfbS4n70fyPypdtUmbqi2AHdpXZnBHVABQBVfSSl8ET9GSI/5wD8DVbLjumRbwZdt8WZAK5s6s4livY7EbHu7/MHup8LO3j2I5Q3po4guSzNYm5UWBGVQdtSd7XJ/KpLWlFRj4GV7cnKXkkuFY+SCVZY7FgMpUmwkTfKTyN9QeRv31XnXC6Drn4/4YzJx1atryXbo90obHyFFiMaCMu92bPYjsbAZQSdxfam4HQq42/Hzr/BjX1+nWpb5ILpPwiGDExxwhxlQySqxvlJOWNVNttJD7FrT6hVCiHw+WaPS7rMiWp+ENqwToRfBY+WAOIipSQHPE9+rckWvcao3iPaDWlidQlUu2fKMzM6erWrIvUkQ+Dila4clY9CY7+uw2LWJBUaW7/CpcjNUY9tb8kiqlfJStiuCRrI8l8ZY7BknOnrcxsHH4MOR9h8LVNy12z8fX6Fa2p77oHeDwxXtNbORbTZB9FfxPM+ym3XJ/DDx/yLVU18UvI6quWAoA5jiC6KAASTppqdSadOcp8yY2MFFcHVMHntKhGIYTDLGtl2JLHvJJualtulY9siqqjUtRFqiJQoAUwsPWTQJ9KaIHxAcMfgpq902HdejO6pPtxpG0CutOLPaACgCD6awl8DiQNxEzDzXtf00yyO4tD6pdskzFG3NcqzskeUgHCHfzNSTWtDYvlndMQ4mOHMY1jKMVZQArA2I0qF3zjY5xeif9PXOvtktoUnleSR5ZZGd3y6mwyqAbKLAaak+2nZOXO/Xd7DcXDhj7Ufc8qqWwpAE8ROsal3IVVFyTsBUldcrJdsfJHbbGuLlJ8HGBnMiB7WDaqDvl5E+JGvtp91Srn2p70NpsdkO5ryL1AThQAUAFABQAUCBQAUChQAUASnRKHPjoB9HrJP5Uy//YK2Ojw3Y39jC65PVSX3NZrpDlgoAKAEsTCHRkOzAqfIi340jBeT54gUhVDesFAbzAyn4g1y98dWNHY0y7oJilREolFu31vwFTW+I/gir8v8itQkhLYU9hfKqti1Jl2D+FCtMHkN0n40cIiuEzBmAJuBbY7c7i/lWhgYkchtN+DN6hmPGiml5GUvS8WHV4ad8y5l0ABXa+l9L+FTx6Vz8U0V5dX4+GDY3hwM+PKPiQEw9iyxqxBJ5FudSyupw041cy+pDGi7NaldxH6FtRLAAbAADyAtWLNuT2zeiklpHtMHHtqXTE7kJYjELGpZ2CqNyTYU+uqVj1FbGWWwrW5PQww/SHDOwVZkJOg1tf31Zl0++K24lWHUseT0pHDdI8OJupzkyZslgrete1r2py6dd6ff7CPqVPqenvkR4x0mjw8qxMrszZTplsLm2tzTsfp87a+9NaGZPUoUWKtptk6az2aS5R5SChQAUAWL0dpfGufoQfF5B/8AlXQ9GXwyZzPXZfFFGl1tnPhQAUAeGgDBuPQdXisQndNIf5mzj4PXO50e25nU9Pn3UIY1TLolDu/1v6VqazxH8EVfmX5FaiRJ7DiGSRYAY1V2Ga6klb2Y7HXXzpZwrdzU3pCxnaqdwW2RuJ4vjtAmDAJFwS+YDz2sdaswxMPy7CnPMzfCrGXCuDT4mRZ8YQVW4ETA6ctthqPbU1+XTjwddPn6kGPhX5E1bf4+hI9JYJ0jjGEbq1XMGCjkFzCxtoOyfeKgwLK7Jv1uWWeoVW1wXocL7FMfimOMiwtLIrsVABIB7VrajzrYVGMo96itGF+oynP03J7JfGvi8Dh3JkzEzAZzd7gx7jNtqCPZVSH6bKsWl7f9lyx5WJU235f/AEM8L0hx0XykgZ4xkLBgALNfLYgaXsamswcaa7UtMirz8ut98ttC2OiJ4lA2ZikpjlUMToDrb3imxaWNJa5XA+e/1cXt6lySPFcGcdjjCzFYoVBIG5Jt8Tca+FVabI4uMrEuZFq+p5mU629Ric4voAhHycmU3Ns1zp2rDfxUX8KK+sf60FvQ+PgkMeIwNFjMJJIpzMqZwLEl17PtPq1brmrqZxg+CnbXKi+uU1yPejYjxeJnmlBEqsuSM7oguNb79x7qr5kp41EYQ8fUs4KhlZErLPP0LrXPHSoKQUKACgQtHoyH6zivCLDfF8R+VdL0dfyX+Tl+u/uRNFrXMIKACgDygDF+nkOXHz/vFG96KP6awupL+YvwdF0p7qf5ICs41DiMav8AwH74P2CpZPcF/gjitSZ0aiHkhwg/J/xP981Hl/Pv7E+L8g8qqWgoEClAo/SRAOJ4ZvpdX961dDhScsOS+hzWdFRzossnSfCdbhZV55Sw811/CsvAscL0a3UavUx2ipvjmkw+GgnHVQyLbrr5s2X1Ra3Y1tettVRhZOyHMl7GC7pWVQqmtRfuTHSnhrNJg2S11cIeQtow8vUb3iqWFkLtsUvyX8/GblVKP10L8TDYfFLOiF1mHVyKvrXAzBgOegOnhUdDjkUOqT048olvjLHyFbFbUuGKt0lR1f8AR1eWRQTkCsLcu1fx5b1HHpzjJeq0kSvqUZxfpLb+gcc4OZ/0csSWjcFmUAaEakD6yr8aMXKjV6iXh+BMvEld2N+U+RXF8Hvio8RGQpGYS/vjS23Pf3CmQzF6Eqp8/QfPCfrxthxrz9yXBqg1ryaKaYUgoUgBSg+C0ejM2xWK8YcP8Hn/ADrpekftNfc5brnNkTRa1jDCgAoA8oAyP0mxWxxP0ooj7jKPwFY/U1ymbvSH8MkVSsk2TgGzean4Mp/E1Kl8H9xniZ3UQ4e8HPYb67fbf8aZl+Y/gmxfD/I+qoWgoAKUCJ41wgTvA1gCkgYt84KLmw82tV/EyvShJN+V4M/Mw1dOLS8PySrLcEHY6GqKlp7RecU46Y0w/DY0hEOUMgGWzWN/PxqeeVY7PUT02QQxa41qvW0h0YxYCwsLW8LbVF3SW39Sbti9L6HVqbyOevc5WMAk2AJ3NtT599OlKTST2Miob3E6phIBpYpOS2Nk9RbRmZ6R4hCw6wi7EvGVAK3a7WIJtrca611v6KmaW0cX+vyISa3rnwOm9IMma4hTJ9G7Xt59/sqt/B6teWXP43bvwtF7wOLWWNJF9VwCL71z99Lqm4P2Okx7ldWpr3IvpMWcRQIxUzOQzDcIou1veBV3p6jHutkvlRR6k5S7aYvXc/8AYvPosw6w4mSNL5Rh0tc3PZlbn/HWp0y5290n9TH6vSquyK+hp4rVMYKACgAoAyv0rr+tRHvhP+WT/vrK6muEbPSH8UkUusY3RGbQofEj2FT+IFTV8xkiKziUWLVCSjvg50f65+xableY/gkxfEvyK4THq7vHe0iGzLztyI7wRTLcaUIqfs/cdVkxnNw90O6rlkKA2FIAUClZ6W8bljZIMOLzSa33IHK1+e5vytWv0/ErnF22+EYvUsyyElVV5ZWxheIqDIXlBUvmzMbAKAb66EHNp9U1rd2JLUeOTI7M2O57fBzxvjcmJwscmYqUcxyhSQrEqGVrD6rUlGLCm2UUvPImTmWX0qTfh6ZxHgsVgAJwwyllFgSQ4ZcwuOY5d96dKdGS3W/P/AihkYqVu/f/ACacp0GlvDu8K5Sa1Jo7CDbimz2mjmyg8ZRcfjUjQ/JoLM622B7Rvz1sAa6ahvExu6fk5TISzMtRh4IPpTwo4WYoARGReMnW4568yD+FXMS/1q1L3KGbjfp7XH2NE6J/2OG30PxNc31H/wBRI6rpev00QLh8aANepiJPg0jD8Fp+nXif+5jNqzM0v6UXj0en9dPjh3+Ekf51e6N8sjO68uYs0utw54KACgAoAzD0tj5fDeMU/wAJIPzrM6n+2vybHSPnkUasQ3ROcaD6y/eFS1PyMsQpUQ8d8H2k+ufurTMr+n8EuL/V+Rvx3gQns8bdVMpusgGu2xsdqlxM11fDPmP0IM3BVvxV8S+pBQ8Y4jGLPhxJ2sga1rm9uR28dq0ZYuFN7UtGdDLzq+HDYlg8ZicNNNPiYyY9M1m7KZyNYwdG2F6ktqpvqVdcuSKm6/HulbbF6LbgeLQzC8cinwuAR5g61iW4d1b1JG9Tm02rcZC0uOjX1pEHmy/nTI41svEWSSyal5ZCcSjWPGQ4lj8mymMsdlb5pPcCL1o47lPHlSvmRmZEY15ML34fBPtIoXMSMveSMtvPa1Zsa592kuTUlbX27b4KWnDkbCY3q1Kqzl00sCqgFSt91PardldKN9ak/bTOeWPGWPa4+N7RwyyFcM2JvLhsgsUBHVNYAM/eR3+dP7q+6aq4n9/cZ22NVu3mH29i9mubfk6heDyk8CiGFwUcZYoiqWILEAC9tqmsyLLElJ70Q149dbbitbIfG9E4ZTdnmtfNlzki/hmBI9lXq+q2QWtIzrekVWPbbGGF6P4zDhkgxCdWSSuYajy0NjVmWdjW6lZHkqw6fl07jXPgmOjvBv0ZGzNnlc5pHPM8hryFz76oZuX67SitJGjgYf6eLcnuT8suvQH+3D/Al+/FWh0XxL+xm9e/pNOrdOcCgAoA8oAzT0uD5bC/4WJ+/hqzep/tr8mx0j55fgodYZvHEx09q/eFSV+SOZ1UY8e8I2f6/wDStR5P9P4JsX+r8j+qpaCl2GgIpVJrwI4p+SAxfQ/Cvm7BUs2a6m1vADYCtGHVbo69zLn0iiW/bY64b0ew8Dl40sTa1+1lt9G+1RXZ91se1smo6dTTLuih/jMKsqlHF1JBI8jf8Kr1XSql3RZatpjbHtl4IjFdEsK7BshWxuQpIVvAjkPKrkOqXRTXkoz6TRJp+PsTRiGXLYZbZbcrWtbytVH1Jd3dvk0PTj29muDpEAAAGgFgPCkcpSe/cVRilr2BmAFyQB3nQUii5PSCU1FbYi+OjAuZEA+sv51Ksa18KLIpZNSW3JEBx/peuHKhE60MuYMGAW17aaG+1aGL0t2J970ZuX1ZVNKC3sn8DietjSQC2dQ1u64rOvq9Obh9DUot9WtT+ovURKFIBYfR8P13ygk/6kX5V0HRvlkc3118xNMrcOeCgAoAKAM39La/KYU/uYkfGA/01m9T+Rfk1ukP+ZL8Gf1hnQCOJ2H1l+8DU1Pv+CK32FahJB9wnZ/r/wBK1Hk/0/gnxvcfVVLQUAR/HeIPBFnSPrDmVct7bm3drrYe2rmHRG6ztk9FLNyJ0V90Vspx9IUn9yl/Nq2P4NV/qZhfx23/AEof4LpVOFkeeGyqiuqjsk5myg3N9Kjs6bS9RhLnZPV1S9blZHjQ3i9Ifa7UFk55Xuw94sfhSy6NHXEuRkOuy7vijwKdIek06yRjDlTHKqmM2uSSbc9taXFwKux+ouV5DM6lcpr03w/A5gh4kkqNI4ePrFVlWxup3O2wpk/0coNRWnokh+ujYpTe1sZ9N8XJLPHhYSc25ANrsdr+QHxp/TaYV1O2fuRdVvnbaqqx5wSdcfhmgnv1kZUP3kA6H4EGoshfpLldBcMnxZLNodNnmJADo0sWOhgcl0YBifVvoSR5XFX/ANb348rYrwZ38PUMqNUntMfdPOErFBBkvZCyexu0L+RB99V+m5TtnLu9+Sx1bEjTXDt9uC38BhKYaFW3CLf3XrGzZKV8mjdwYSjRFS+g/qoWzhJQSR3f70p8oaWyOFqm2l7Fl9Hx/XT/AID/APUird6N8sjn+veYml1uHPBQAUAFAFA9LKdnDt+9Kvvjv/RWf1H9o0+lP+a/wZtWCdGI4n5v1l+2pqvf8EVnsLVCSDzhOz/W/pWmZPiP4J8f3H9VC0FAHjKDuL/7vToycXtDJRUlpmfekbApH1BRQoIddPAg/wBRrpOk3SsjLuZzHWaI1yi4rSLrxPBCWB4/pJlHftp8axqLnC9P7m5fQrMdx+xReE43D/ogjKqcQ2eJbi3rsLEnuFxrW/bC31lJP4Vyc5TZT+ncWvi8D7pDwIpgItPlILltTexPat7bGq2NlqWVKO+GWsvDccSMtconcDhMOkqSJLdmSwVpCxcnUE3O9r1TvsulCUXH386L+PXRGcZKXOvBB4fh+IOOxTROisCuri/YfYr3EBauyupjiw71tGfGi+WXP03p/cVwnDp4OIRs7q/Wq+ZlXLcKBe477kUyy+q7Fl2rwPqx7qMyLk97JTi/D2ONwsy2IGZWHMCxJN+7W1U8a6KxbIMu5dE3lV2L8DvpKJuobqQpYasrDNmWxuADzqHp7rVvxljqKsdP8secPLmJOsAD5RmA2BtyqvkdvqPt8FjH7vSXf5HFQk7GuH9b+b7RU9nymdjfutFk6EyZcfF3NHMvt7DD7hrU6NL4pRKPXY/BFmp10BzIUAFABQBRvSyPkID3TfbDIKpZ63UaHTXq8zCueOmEcXsPrJ94VNR50RW/LsWqIkQ74Sf2g8V+7/pTMn5YkuM+WSFUy4FABQIV3pvwvr4ARfOjdgAXzFiFsfhWr0u/07Gn4Zk9WxvVrTXlFghBCqDuAAfMCs6xrvbRpVxagkyGw/RyPqpIpRmRpXkUDTLc6WPI2rQs6hLvjKHstGfX02HZKE/d7JGLBDqRE5LjLkJbdha2vjVSV79X1IrRcjjr0fSk9jbhfAYcPYxpZhftHVjcAG/8tSX59ty1LwRY/T6aHuK5HqYZQ7SAdpgoJ8Fvb7agldKUFB+EWI0xU3NeWKNGCQbC4vY8xfe3uFMU2lpPyPcE3tnVN2OCgAoAKQBrB63832irFnymdj/vMe4XGCCWKc+rFIrN4Jqrn2KxPsqx023svW/cOq0+pQ9eUbSK6w4s9oAKACgCl+lZf1RD3TJ8Qw/Gqub+yy5gPV8TK65s6oRxfqN4C/u1/CpafnRHatxYsajY9DjhLduQeEZ++PwpMhfy0yTHfxtEnVEuBQKFABQIFABQB4zAC50A3pyTb0hG0ltntILsKQAoAKACgApQCgBrB63832ip7PlM7G/eY5ZQRYi4OhHeKhi2ns0JRUlpmk9AeI9bhFVjd4T1Td5ygZSfNCprssa5W1qRwmXS6bXEslWCse0AFAFO9Kf9i/8Alj+2qmb+yy5gL+fEyiucOqOJhdWH7rfYakqepoZNfCdIdB5CmS8ix8C3DdJj4x/df/vot/Z/uPp/e/sS1UC+FABQAUAFAgE05JvwJKSjyyty8TOKxCxQgtAjAzuNidSq+K3Gvf5VrQx1jUudnzPwjHlkvJvVda+FeWWSsg2fYKQUKACgDmRwoJJsBqTToQcnpCN6RXsZxV3PZJReVvWPmeXlWnXRCC5W2XKcLuXdP/A3XHSjaRvab/bUnZB+yJZ4MNcDmTiJCoVYZ9c2l9+/u1qNUpye1wZOLhSd0k9pDvAcQlfQKjn6IOVyP3Qbg+VH6OE/lLN9Lp53wWr0fcbVcWLGyzARODoVkW5jJHLd19o7qvdNcq26pf2OZ63Q9KzRrNbBzh7SgFAFI9LJ/VY/GZL/AMrn8KqZv7LLvT/30ZdXOHUnjbHyP2U6L5Gy8Hkew8h9lE/ILwKYI/Lp4pJ9sdFn7L/K/wCx1X739iZrPL4UChSiHtCQeCkdIOIznFgYRjIyI2ZQFKpewOvPYV0OJTXHH/nLWzmszItlkf8A873od43o1iJ8wlxZK3FlCWBFhfMA2munOoY5+PV8kCxPp2Rd+5PgsWA4fHAMsSBQd7c+Vz3msq/Isue5s1qMaulagtDmoScKQUKACgQh+kU+ioOd2PkLW+J+FX8SHDkyfGr77efYhatmyFABQJo9RiCCDYjUEbg0qeuRJxUlpk1xi7xR4uM5JL5XI5OpurjxBUHztVpS8TOctxlPvxn7co3Do1xYYvDRTjQuvaH0XGjD2EGtWMk1tHBWQcJOLJSnDAoAqvpLw+fBMfoPG3kMwU/BjVfKj3VSRawpdt0WZDXNHVhSCgaAOsH+2T6sn9FPn+y/yhK/3UTNZxohQAy4lHMReB1Vu51up9u4+NWsedK4tW/wVciNzW6nr8kJj+C42a6tikCW+YrLc9xtrb21oV5eJXzGHJl24WbbxKzgf9HOj6YVRbWQiztc687Ad1VczOle9excwcCOPHfuTNUDRCgCN49xhcMlzq59Re8957gKuYmI75fYpZmZHHjv3OOjXFDiIczWzhirW27x8DS5uOqZ6XhiYGU74bfklaol4KAIDpB+0X6n9RrSxf2/7lzC+dkZVg1AoAKACgCQl4gP0ZYQPnF3Pt0A/OpXP4e1Gesd+vK2X9i/+iziBhcYdz2ZkDp+7Kq9ofxJY+aN31awMjvlKD9jhesY3bJWL3NQrTMQKAInpbh+swWJTvhkt5hSR8QKbJbWh0HqSZh8huSRsdR7dfxrlH5OzXgSlkVRdiAOV+fkBqT5U+Fcp+ENnOMVyzyGbOM3eT9vPuosr7JdoV2d62L4P9sn1ZP6KbP9lj6/3UTFZ5oBQAUogUAFACWKxSRjNIwUd5Nvd31JXTOx6iiKy+Fa3JlZ4l00UaQrmP0m0UeQ3PwrUp6X72MyL+sRXFaKji8W8rF3a7HS55eXcN61oQjBdsVwYVtsrZd0mWXoBPZ5U7wrAeRIP3hWd1SG4KRr9Gs1OUS94LCtLIsaAFmNhfQbX191ZFFMrp9iNvIyI0V98gxuEeFykgysNx+I7xRfRKmXbITGyYXw7oFf6RReo3mp9tiPsPvqxhy4cTQxJdtv5IarZsEhwTg0uLcxwrdgpc30Fh+JOgqWqqVj0ijndQqw4qVnu9EcDUbWi5GSkto9pBwph4OsdU7zr5c/hSOXanL6FTMn216+pbHmaO0sYu8ZEiDa5XXL7Rdf4qpYd3p3KRz2bQraXE2nB4lZY0kQ3V1DKe8EXHwNdgcMLUAMeOShcNMx2EUhPsQ0j8CryfPInZgqxj5qXdgQosoGn0jXOuuKblP/AAdWpyklGH+RWHDgG5OZvpHf2d1Rzub4XCJIVJcvlnqJYm2x3/A/0n+Glk++H4Eiu2Q5wf7VPKT7F/KoZftSJ6/3ETFZ5fClAKAbI7iPHIYNHcZvor2m9w29tW6cK2zlLj6lO/Opq8vkqvEemUjaRKIx3ntP+Q+NatPTa4cy5MW/q9k+ILRXJ5mdszsWbvYkn41oRiorSMudkpvcmJqbkAak6ADUk9wtuadpkYoyFWKkWINiO4/+aQBxw7HGCRZV+buL+sOYNR21qyLg/cnx7nTNTRr3RXisZxEEiOpBZdiL2bs/jWJiVzpyEpI6LOnC/FbT9tlx6acLM562IlmQFXjtc5Qx1W3O99OfLbXU6liO6PfHyjG6Vmxol2T8Mz/FwCRGW++x7iNvjXP1Sdc9nWKafxRZDYDgOImV2jiLBDZtr3G4HeavWXVwaUn5L8+q0V9qm9Nlr9F/FYcKJ3lzZnKqtlJ7K3J+LfCtHHyIVJ9xhdfx7cucfS5SHnSLonC2BlxcKsHMjTi+/Vk6rYct2qeymMq3OK+5T6d1S6vKjTZLcV8P/wBlH4HwWXFuUiAuBdiTYAcvbofdWRbbGqPdI6zN6jViJOfuSHDOGNE79ZbOpyWBBt36jv8AwqvkW90UolCzKje1NeBy+OjBAMi5uSggsfIDU1DDHtlzGJXsyaor4mXroXxOeLDdW2FxDKjMIzky9g2YCzlSLFiNtgK6vGc1WlNcnGZar9VuD4L3VkqCOMwqSoySKHRhZlYXBpGtgnp7Mt6VdBJYCZMOGlh3KamWPy/vF/zDxrLycBNd0DZxepa+Gz/JTlYEXBuKyJRcXpm3GSkto8bv3ty7xzH++4U6EtcBJe4rh/2sZGupAPeCp/KkafZJAvniyXkYKLsQB3nQfGqMa5N6SL0rIxW2yv8AEul0Mekd5W8NF9rc/ZWjT0ycuZ8GZkdWrhxDllW4l0jnm0LZF+imnvO5rUpxKqvCMW/qF1vl6RD2q0UvPkcwYGSTLkXNnzZQCLkqQCBrvdl08RS6EJCTg2RGkEisUIK2XMjDKrgm/wA05u63ZI15KhNj7GcfiDFkUsXTKe0yhRuoNxdipZ9Ra1ltSBoruJmLuzm12JY2Fhc6mw5a60Covno14GXfrv0ZcSRqqP8As019Y8iTbS/dtTVKSeorZo14lTq77Z9u/BruLME8aB8KufrViMZChkbc2I3AXteVS8SXK5K6jOttRlxrf2ZC4zpG2CnkgUq0aEMrSM19dSrNm7VidzqQdb2qplZk6nqK2WMbpqtrU5y1sWwmHfiriXJHHGLhpI9esPcDsxFt+Vz5VV9GWa9yj2pE3rRwE4xl3N+3siP4ZnweMMTG4LBG7mB9Vvj8TWP1LF0nF+xpX9mXiKxeVyTWN6PQEyt1bFrlrLmAZiL200Bv9tU6pZMoKWvh+plU9QthqG+CDE+PMYgtJky5LZQBlta17bVq/wAT1HXcakasBS9RtbJroZ0ZbD4KbYTuzMp07OUWQX9/8xrVqprvxufcy+pZ6yMpS/pXAw6DdHosTnllRHydhA6hwCQCxIO/Ie+k6bVrcv7E/W718Ncfpsv/AA6CNAVSNIyLXCKqjwIsBcaGtXSOd2x5Sge0AFAHlAFZ6TdDIcVd1+Sm/vFFwx/5i6ZvPQ+NVr8aFq5LWPlzpfHj6GY8c4BPhD8sll5SLrGf4vm+RtWNfhzr+6N7Hzq7ePDK5xXDl0KAkG4Km5G5tY25XPxp2PLU03+BcmPdBpMpbX5305HWtZceDAlKXhs5IoGknFwVmzKHjzoVVlufWa4AzbE5hl8CRrrTtDdjp+HwwjtOCxtlzi6kDKWICEkBg2UX1GVvYAcz9IT/AMNbDU3cLmGrbBdNFYLfnkXbak2GiHxE7ObuxY62vra5ubDZRc3sKNi6E6QCc6OdEsZjj+rwsy/3jdiIfxnQ+y9PUGI5JGv9H8HPhBhuGZxG4LPNJH89TqpUkfWU+K0STTSRdxux1Tsny1wkWLifEiMZ1CyrCerGVyqtmdjqDe3JRbXlRKfx9ux1WO3j+rru0/8AY84NwCL9Lcm05jT5WSQK15ZCpAA1AKpHc/4op8K1H7lXJy5W6j4S8ItS4NRot1HcpKj2AbVIVNiMnBoGbO0SM+naYXbTbU1HKuMvKJI3WJdqfA6eAFSuwPdp7qSVMJQdeuGM3zsZPgSASZDYC+y399YT/wDH8eO5bZKrmZ9L0YxTE3ZTmJJ7Zykk32tWP/Ea4rS/wdNTn40IJdvgu3Rrh4SERyBGZNCQvtHmbGun6Vk+vTvWtHPZ1isuco+GTMUKr6oAvWmVBSgAoAKACgAoA5kQEEEAg6EHUEeNAFI496M8NPcxO+HJvpHlZNf3W9X+EioHjVt70WYZdkVrZinpH6MtgMYyM2ZZB1iPly5rntCwOlm+0Ujh2iOfe9sqx2poDzE8SZ7myqW9dlFi5ve7e3XS2utLsboZfjqfE+NIKCi5AGpJsANST3ADUmlSbDZfOjfonx+Ks0ijDRnnKCX9kY195FPUBrmat0Z9FOBwlmdDiJBbtzWK3/dQdkfHzqRRSI3JlpOEsLMmYDZgbkDwRhYachThBji+ErKM/wBA5oyhyujA65SACGI0I20AIoF2xlxDoWuJdXlxEjgKBosSl13GZguvsA3qOdUZPbLmPn20QcYPyWPhnDo8PGsUKBEW9gO8m5J7ySbknc09LRTlJye2O6UQKACgDwigBr/7dH3HyBYD7aoy6bjN9zgtju+Q4iiCiygAdwq5CEYLUUNO6cAUAFABQAUAFABQAUAUD0zdHf0rAGRReXDXlS25S3yi+1QD5qKbJbQ6L0z5xB9x/wB3quTD7g3BMRi3yYaF5SN8o7K/WY9lfaacotjXJI07o56EZGs2NmCDnFD2nPm50X2A+YqRVoY5mrdHuieEwIth4EQ7F/WkPmx1p+hreybpRAoAKAGzxlXLqL5gAw2Ol7Ecudvd3UAdYSMqoB0307hc2HuoAXoAKACgAoAKACgAoAKACgAoAKACgAoAKACgDl1BFiLg6EHYigDBIPRWZOLS4a7LhI8suaxBMbk5Y0PM3DLm5Be+o+zkf3cG6cPwEcEaxRIqRqLKqiwAqQYOKAPaACgAoAKACgAoAKACgAoAKACgAoAKACgAoA//2Q=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126" name="AutoShape 6" descr="data:image/jpeg;base64,/9j/4AAQSkZJRgABAQAAAQABAAD/2wCEAAkGBxQSEhUUExQVFhQXGBcXFRcXGRQWFRYYHRcaGRwbFxwYHCggGBonHBQYITEiJiktLi4uGCAzODMsNygtLisBCgoKDg0OGxAQGywkICQtLCw0LCwsLCwsLCwsLCwsLCwsLCwsLCwsLCwsLCwsLCwsLCwsLCwsLCwsLCwsLCwsLP/AABEIAPAAxAMBEQACEQEDEQH/xAAcAAABBQEBAQAAAAAAAAAAAAAAAwQFBgcCAQj/xABIEAACAQIEAgYFCAcGBQUAAAABAgMAEQQSITEFQQYTIlFhcQcygZGhI0JScrGywdEUJDNigpLCNFNzouHwQ2Oz4vEIFYPD0//EABoBAAEFAQAAAAAAAAAAAAAAAAABAgMEBQb/xAA2EQACAgIBAwIFAgUEAQUBAAAAAQIDBBEhBRIxE0EiMlFhcRQzFSNCgZFSobHBBjRy0eHwJP/aAAwDAQACEQMRAD8A3GgAoAKACgAoAKACgAoAKACgAoAa8QeyEA6nsjvuf9L0AMQQjdmynlyVvA2/2L0AOxju9Gv4WI+2gDtccnMlfrCw9+1ADkGgD2gAoAKACgAoAKACgAoAKACgAoAKACgAoAKACgAoAKAG+NxscKl5XVEG7OQo95oAyvpp6Y40BiwA6x9QZ20jTxQbyH3Dzpkp6HxiOvRBxtsThCHYvNFJL1hY9pusZZFY+faH8JpYvY2S0y7Kt3HtY3Fj3DwO+/hThDnG8SjiIViSzAkKqu7ZRoWsgJC3Nr1JGuUltCbHMMoZQym4YAg94NMaaemKCxAerdfq6fDakAUWdxzDefZPvH5UAKrjh85WH+YfCgBzFKGF1II8NaAO6ACgAoAKACgAoAKACgAoAKAPL0AFAETxnpPhMJ/aMRFGfolhm/lGtILooPG/TdhY9MNDJOe9vkY/eQWP8tNc0hVFlE4z6XuIz3CMmHX/AJa3b+Z7/ZTHYOUCkY7GyTtnmkeV/pSMzkeWY6eymuTY7SERtTRx9Lej+OMcNwxhUIrRqzXG7EWYsRa5JG9WYkEvJPYbmd9bbkjTuv4k0ogyOEkTEtMiq6ypEjgtlaPqy5BXQhlPWm40sRzvU6nFw7X7DeSFweOxpl7SZGlMKhXEjIjku8liT2gsaWuLAlhoKsyrp7eOdf8AAnI4TpX8g0nVNIyrcmO3VklmWK2Y37dgbC9gwvypn6T4+1PX5DuJ/CYkOq2ZSSDoDuVOVsoOpAbT3VVnBx4HJhhMZHKCY3VwDYlWDAEcjbY0ThKPlBsUMYvfY940P+vtpgp03ESlgwBJ9WxAzeY5HUbXoAUjxb3GYLYm1he4/P4UAP6ACgAoAKAPKACgCmekDpwnDjCLqzs13iOYF4rMCVa1gwYC3LkbXuGylodGPcxLEeljhixh+vLEgHIqMXHgRbsnzNHcg7WZ7xn00ytiC+Fiyx9XkKTMGuc1w+VPVbW25uKa5jlFaKhxrp7xDFXEmJdVPzIj1S/5dT7TTHNiqKK0FApu2x2hSOJmYIqkudlAJY6X0G50pNAPMFwxneMOGVZCQraasFzBdfVJ0379jSpCbJnC9FMyPNeRoEIu4AylSoIJYXyjtC5sNLnSl0HcVeP7fZ/4pPDFNZxPpjRY0WDA2CgCzyAqoGlkCrrpsTbyqVTRH2M0uPpJh86oZVu8ayqdlKvqtzsreF/GiVsIvUmOjTOa2kS6MCLggjkRqPeKk2RM9oAi8ZwaM9tU7S5GCKxjRzGbxhgOzodjbT2VPG5+GJoZYbhMkEEzJZ8U6yZdeymZmZY0Jt2VLk30zEXPK0jujOaT4iJrggpMS2AVyqyBjGqQGQRXaOFQFjIBALF5jaxzEX7tbXbG9pcffX1G+C38N4g0pk+TyojFA+YEOymzWFrgBgwvztVCytRS0x6ex3hLGVri90y6jTQ3Pn6491QinWECoXMhyhL2LHRU3zEnv2v4UBop3TX0jrHC64L5STK1pf8AhJ2Tqv8AeN3W03JPI15ZME+33LdeHZOPc+EX/BsSiE7lVJ9wqwVBagAoAzHi3SPH4DFPCzJPFYPGZFysVYtZWZNiCpGaxvpoOdTIyfRfPgvYmJ+oT0+Sf4D0/gnISUHDyEgAOQY2J5K4sN9LMFJ7qdTk12+GMyMK2n5lwUn/ANQEqv1EYC5og0jtzUPZQo8DYsfqLTrbEmo/UZVTKUXP2RlnRvo/Pj5eqw65joXfXJGCfWc8hptueVJGLY2UjQfS1wKDDQYHDQhVESztJIRYkDqlJawJYs7Xt4VJNLQyL2zPY+BswDK4ZSgeygtJYqSAEvqSUYb8qi0P2Lvw+KE2ZkYgNqxIXP8ANVox2lGXfU6nwpQFpOkEaFuqRibrlLHTsmyk8ycqr5gkG3NA0RWK4k75Boojt1dr3QD1QCTfTTXfQUbF0bN6AeIiTDYuKQ5mEyuxbXMsiBRe++sRFTQ8Ec/Jk/TDo1Nw/EtDKBYktEyghHS+hW+1trXNqjmtPY+L2iFuL/lvTB6TZdOCApFHr4nwJrNyoqTbOxxcWMMWMkXfo70qjwcUiSLmFs+HC3BDE2dCRslyGHmw5Cp8TL/lNS8ox7+kzuvXpLh+fsecP9I8qm0io48bofYwuPeKbHNsXzLZYv8A/HnFbRacH06wzjt5oj3MLj2Fd/hVurOrnx4MefS709RW/wAEj0d6QR4xZDGrrkYAhrXIIuDoTvY+6rNdimuCLNwbMSSU/dbJen70UhlG+lowFTWxAGutyQNgL8+dcx1L/wAi9OzsrW37smhX9TxoHCkqwb1tG/eFr3Frf72ox+r29vqS1KPvryhHBERxTiGAxS9TinW6tftZg6ONNAUAHxFbX6mi2HzeSeqi+DU4RM14lhULTmNzJEiyBHYWLtkIJ8l1F+ZJ2tWTNwqsUYve3/sdDV33VOU1rRvHDT8lH9RPuiuiXg5N+RzSiBQBnXpXw3aw8n7s0Z8b5JF93Vt76zepR3Wn9zW6RPVjX1RnsjBtGtqCCDsw5/CsaO18UfY6GTUvhkTPRl8O04OPYyKFAGcFwzCwXPbkAPhrV3HvjK3vsMzLxpwp7KV+S1T+kLhECtHG4XMe0IYWN29XUBd9APZW33xRzzhL3JefgEU7ibEorvlKAMLgKWzHs3tcnU77Durk8/Ptmu/v7Y+2vLJIxS4IvpB0GwmKjKBBE1rK8Yyldbi4GjANrY1lY/WrqbN7co++x/aj584rw98NNJDIAHjYq1tjzuPAgg+2u2qtjbBTj4YwbIpJAGpJAHmakHRTb0jWegnRrhygDFo8srEAu4+QUnZVynTzb4UsLIvgu3dNuqXdtP7F1g6NQ4WXEHBExOqRvLGf2bqCzKCd12YXG1767VKtJspz3OMXryyPxfSvA4qLq8ThJHTcKyxHIT3EEEH8qpyz602mmW10u7ymikNDErN1SZEuSoNswHLMRztWRba7JcPg3aKFCCTS2M3e58z7atxSUOTZ4hUosa9p3sASxvoO4fhUXakvsT131Y8Yx92P+jUQfEwowzLI2Rh+62h8iN/ZUtK/mJMOp2axJWRfjlCJNiVvnCsUUj51jYEeJ099CrjFtlWOq16jX9iUweDmi+USVll3srFUt9E2333PPlVb+IanpcL6+5nZOM8j47OX9PYmsF01xPqu4YXyvmUZ15G9rWIBvU0825RcXzsyrOm1Si3Hhr2NJ0HkPdauAknKX3MoQ4bxCOZRJE6uh0zKbg1brVmJbqa19UEovRnXTSMNjWRDY5UMhG6i1vYxtYe08q3sB9mOpy/sbOB3Th2r/wDIYY1AsEgAAAjcADYAIadVJzuTf1Ni2KjU0jbuHC0UY/cT7orsl4OCfkc0ogUAUr0pR3ghPdMPjFIv41Sz1ulmh0x6yEZTImYW27iNwe8Vgwn2s6Oce5HkEt7q3rDfuI7x4H4bU6yGvij4Y6ublw/JBvw39czDQBkkHne/9JPurQjev0/+xkW4ndkafhm6dGuOjFIb2EkdlcDncXVx4MPiCOVcb1WmcJqX9LXH/wAFO6l1TcSYrJIkYn084ZHPjppixI7K5Vt2ioC7nmTpXddNvlDHhXrn7l+nAUod8mGB6PxRKhK3YMrORq2XMCwXyW9qfHOc7tN/CaLwFVT3QXxGncFxfXxYlzl/QkDpHEgFmQC+bN4i3vrchLaf0MrJr9OUEvnfLZ68sk+FaRWgjilQtPKzPmTs2YEfugW32HKjmceBv8vHt/mJtx8L2M6gwmbM+oBJ6oMLMqX0zDkzCxI5aDlrz2ZfHv7IeDfxYTnH1LPL9hrKt7imQfa9k0Zdr39ARLcsxJsBsWPcO4d55VK5Ox/RBdc5Pb8kjgMEIwTpnbVyBa/gO5RyFU773ZwvCJKq+3mXkQxcTRM00Iu+Vge9bixdLfOsSPbfzt4eSvlfn2YXSekpcx90IcKwi5gwsQg3GzOwvf8AhUgfxeFJk2uMO1+//AxWevZ3ey/5JiswshFkVs7xLKugddmZR9E8mFzbv256XsPIUZdti2ihm40px7q3qRK8e44HMmEhF4AE+UzE5o2QHq/G43N9tOdGVhU49/rQ8+y+/wBTHwMN3NSn49xpw7iLwEtHa5Fip9U22vbuqhZXG3iZtZWFC6OvDRHYTO2eSS/WSMWa9r9wGmmw28as3uK1CHhIdh0+nA44sLwyAblGUeZGUfbS4n70fyPypdtUmbqi2AHdpXZnBHVABQBVfSSl8ET9GSI/5wD8DVbLjumRbwZdt8WZAK5s6s4livY7EbHu7/MHup8LO3j2I5Q3po4guSzNYm5UWBGVQdtSd7XJ/KpLWlFRj4GV7cnKXkkuFY+SCVZY7FgMpUmwkTfKTyN9QeRv31XnXC6Drn4/4YzJx1atryXbo90obHyFFiMaCMu92bPYjsbAZQSdxfam4HQq42/Hzr/BjX1+nWpb5ILpPwiGDExxwhxlQySqxvlJOWNVNttJD7FrT6hVCiHw+WaPS7rMiWp+ENqwToRfBY+WAOIipSQHPE9+rckWvcao3iPaDWlidQlUu2fKMzM6erWrIvUkQ+Dila4clY9CY7+uw2LWJBUaW7/CpcjNUY9tb8kiqlfJStiuCRrI8l8ZY7BknOnrcxsHH4MOR9h8LVNy12z8fX6Fa2p77oHeDwxXtNbORbTZB9FfxPM+ym3XJ/DDx/yLVU18UvI6quWAoA5jiC6KAASTppqdSadOcp8yY2MFFcHVMHntKhGIYTDLGtl2JLHvJJualtulY9siqqjUtRFqiJQoAUwsPWTQJ9KaIHxAcMfgpq902HdejO6pPtxpG0CutOLPaACgCD6awl8DiQNxEzDzXtf00yyO4tD6pdskzFG3NcqzskeUgHCHfzNSTWtDYvlndMQ4mOHMY1jKMVZQArA2I0qF3zjY5xeif9PXOvtktoUnleSR5ZZGd3y6mwyqAbKLAaak+2nZOXO/Xd7DcXDhj7Ufc8qqWwpAE8ROsal3IVVFyTsBUldcrJdsfJHbbGuLlJ8HGBnMiB7WDaqDvl5E+JGvtp91Srn2p70NpsdkO5ryL1AThQAUAFABQAUCBQAUChQAUASnRKHPjoB9HrJP5Uy//YK2Ojw3Y39jC65PVSX3NZrpDlgoAKAEsTCHRkOzAqfIi340jBeT54gUhVDesFAbzAyn4g1y98dWNHY0y7oJilREolFu31vwFTW+I/gir8v8itQkhLYU9hfKqti1Jl2D+FCtMHkN0n40cIiuEzBmAJuBbY7c7i/lWhgYkchtN+DN6hmPGiml5GUvS8WHV4ad8y5l0ABXa+l9L+FTx6Vz8U0V5dX4+GDY3hwM+PKPiQEw9iyxqxBJ5FudSyupw041cy+pDGi7NaldxH6FtRLAAbAADyAtWLNuT2zeiklpHtMHHtqXTE7kJYjELGpZ2CqNyTYU+uqVj1FbGWWwrW5PQww/SHDOwVZkJOg1tf31Zl0++K24lWHUseT0pHDdI8OJupzkyZslgrete1r2py6dd6ff7CPqVPqenvkR4x0mjw8qxMrszZTplsLm2tzTsfp87a+9NaGZPUoUWKtptk6az2aS5R5SChQAUAWL0dpfGufoQfF5B/8AlXQ9GXwyZzPXZfFFGl1tnPhQAUAeGgDBuPQdXisQndNIf5mzj4PXO50e25nU9Pn3UIY1TLolDu/1v6VqazxH8EVfmX5FaiRJ7DiGSRYAY1V2Ga6klb2Y7HXXzpZwrdzU3pCxnaqdwW2RuJ4vjtAmDAJFwS+YDz2sdaswxMPy7CnPMzfCrGXCuDT4mRZ8YQVW4ETA6ctthqPbU1+XTjwddPn6kGPhX5E1bf4+hI9JYJ0jjGEbq1XMGCjkFzCxtoOyfeKgwLK7Jv1uWWeoVW1wXocL7FMfimOMiwtLIrsVABIB7VrajzrYVGMo96itGF+oynP03J7JfGvi8Dh3JkzEzAZzd7gx7jNtqCPZVSH6bKsWl7f9lyx5WJU235f/AEM8L0hx0XykgZ4xkLBgALNfLYgaXsamswcaa7UtMirz8ut98ttC2OiJ4lA2ZikpjlUMToDrb3imxaWNJa5XA+e/1cXt6lySPFcGcdjjCzFYoVBIG5Jt8Tca+FVabI4uMrEuZFq+p5mU629Ric4voAhHycmU3Ns1zp2rDfxUX8KK+sf60FvQ+PgkMeIwNFjMJJIpzMqZwLEl17PtPq1brmrqZxg+CnbXKi+uU1yPejYjxeJnmlBEqsuSM7oguNb79x7qr5kp41EYQ8fUs4KhlZErLPP0LrXPHSoKQUKACgQtHoyH6zivCLDfF8R+VdL0dfyX+Tl+u/uRNFrXMIKACgDygDF+nkOXHz/vFG96KP6awupL+YvwdF0p7qf5ICs41DiMav8AwH74P2CpZPcF/gjitSZ0aiHkhwg/J/xP981Hl/Pv7E+L8g8qqWgoEClAo/SRAOJ4ZvpdX961dDhScsOS+hzWdFRzossnSfCdbhZV55Sw811/CsvAscL0a3UavUx2ipvjmkw+GgnHVQyLbrr5s2X1Ra3Y1tettVRhZOyHMl7GC7pWVQqmtRfuTHSnhrNJg2S11cIeQtow8vUb3iqWFkLtsUvyX8/GblVKP10L8TDYfFLOiF1mHVyKvrXAzBgOegOnhUdDjkUOqT048olvjLHyFbFbUuGKt0lR1f8AR1eWRQTkCsLcu1fx5b1HHpzjJeq0kSvqUZxfpLb+gcc4OZ/0csSWjcFmUAaEakD6yr8aMXKjV6iXh+BMvEld2N+U+RXF8Hvio8RGQpGYS/vjS23Pf3CmQzF6Eqp8/QfPCfrxthxrz9yXBqg1ryaKaYUgoUgBSg+C0ejM2xWK8YcP8Hn/ADrpekftNfc5brnNkTRa1jDCgAoA8oAyP0mxWxxP0ooj7jKPwFY/U1ymbvSH8MkVSsk2TgGzean4Mp/E1Kl8H9xniZ3UQ4e8HPYb67fbf8aZl+Y/gmxfD/I+qoWgoAKUCJ41wgTvA1gCkgYt84KLmw82tV/EyvShJN+V4M/Mw1dOLS8PySrLcEHY6GqKlp7RecU46Y0w/DY0hEOUMgGWzWN/PxqeeVY7PUT02QQxa41qvW0h0YxYCwsLW8LbVF3SW39Sbti9L6HVqbyOevc5WMAk2AJ3NtT599OlKTST2Miob3E6phIBpYpOS2Nk9RbRmZ6R4hCw6wi7EvGVAK3a7WIJtrca611v6KmaW0cX+vyISa3rnwOm9IMma4hTJ9G7Xt59/sqt/B6teWXP43bvwtF7wOLWWNJF9VwCL71z99Lqm4P2Okx7ldWpr3IvpMWcRQIxUzOQzDcIou1veBV3p6jHutkvlRR6k5S7aYvXc/8AYvPosw6w4mSNL5Rh0tc3PZlbn/HWp0y5290n9TH6vSquyK+hp4rVMYKACgAoAyv0rr+tRHvhP+WT/vrK6muEbPSH8UkUusY3RGbQofEj2FT+IFTV8xkiKziUWLVCSjvg50f65+xableY/gkxfEvyK4THq7vHe0iGzLztyI7wRTLcaUIqfs/cdVkxnNw90O6rlkKA2FIAUClZ6W8bljZIMOLzSa33IHK1+e5vytWv0/ErnF22+EYvUsyyElVV5ZWxheIqDIXlBUvmzMbAKAb66EHNp9U1rd2JLUeOTI7M2O57fBzxvjcmJwscmYqUcxyhSQrEqGVrD6rUlGLCm2UUvPImTmWX0qTfh6ZxHgsVgAJwwyllFgSQ4ZcwuOY5d96dKdGS3W/P/AihkYqVu/f/ACacp0GlvDu8K5Sa1Jo7CDbimz2mjmyg8ZRcfjUjQ/JoLM622B7Rvz1sAa6ahvExu6fk5TISzMtRh4IPpTwo4WYoARGReMnW4568yD+FXMS/1q1L3KGbjfp7XH2NE6J/2OG30PxNc31H/wBRI6rpev00QLh8aANepiJPg0jD8Fp+nXif+5jNqzM0v6UXj0en9dPjh3+Ekf51e6N8sjO68uYs0utw54KACgAoAzD0tj5fDeMU/wAJIPzrM6n+2vybHSPnkUasQ3ROcaD6y/eFS1PyMsQpUQ8d8H2k+ufurTMr+n8EuL/V+Rvx3gQns8bdVMpusgGu2xsdqlxM11fDPmP0IM3BVvxV8S+pBQ8Y4jGLPhxJ2sga1rm9uR28dq0ZYuFN7UtGdDLzq+HDYlg8ZicNNNPiYyY9M1m7KZyNYwdG2F6ktqpvqVdcuSKm6/HulbbF6LbgeLQzC8cinwuAR5g61iW4d1b1JG9Tm02rcZC0uOjX1pEHmy/nTI41svEWSSyal5ZCcSjWPGQ4lj8mymMsdlb5pPcCL1o47lPHlSvmRmZEY15ML34fBPtIoXMSMveSMtvPa1Zsa592kuTUlbX27b4KWnDkbCY3q1Kqzl00sCqgFSt91PardldKN9ak/bTOeWPGWPa4+N7RwyyFcM2JvLhsgsUBHVNYAM/eR3+dP7q+6aq4n9/cZ22NVu3mH29i9mubfk6heDyk8CiGFwUcZYoiqWILEAC9tqmsyLLElJ70Q149dbbitbIfG9E4ZTdnmtfNlzki/hmBI9lXq+q2QWtIzrekVWPbbGGF6P4zDhkgxCdWSSuYajy0NjVmWdjW6lZHkqw6fl07jXPgmOjvBv0ZGzNnlc5pHPM8hryFz76oZuX67SitJGjgYf6eLcnuT8suvQH+3D/Al+/FWh0XxL+xm9e/pNOrdOcCgAoA8oAzT0uD5bC/4WJ+/hqzep/tr8mx0j55fgodYZvHEx09q/eFSV+SOZ1UY8e8I2f6/wDStR5P9P4JsX+r8j+qpaCl2GgIpVJrwI4p+SAxfQ/Cvm7BUs2a6m1vADYCtGHVbo69zLn0iiW/bY64b0ew8Dl40sTa1+1lt9G+1RXZ91se1smo6dTTLuih/jMKsqlHF1JBI8jf8Kr1XSql3RZatpjbHtl4IjFdEsK7BshWxuQpIVvAjkPKrkOqXRTXkoz6TRJp+PsTRiGXLYZbZbcrWtbytVH1Jd3dvk0PTj29muDpEAAAGgFgPCkcpSe/cVRilr2BmAFyQB3nQUii5PSCU1FbYi+OjAuZEA+sv51Ksa18KLIpZNSW3JEBx/peuHKhE60MuYMGAW17aaG+1aGL0t2J970ZuX1ZVNKC3sn8DietjSQC2dQ1u64rOvq9Obh9DUot9WtT+ovURKFIBYfR8P13ygk/6kX5V0HRvlkc3118xNMrcOeCgAoAKAM39La/KYU/uYkfGA/01m9T+Rfk1ukP+ZL8Gf1hnQCOJ2H1l+8DU1Pv+CK32FahJB9wnZ/r/wBK1Hk/0/gnxvcfVVLQUAR/HeIPBFnSPrDmVct7bm3drrYe2rmHRG6ztk9FLNyJ0V90Vspx9IUn9yl/Nq2P4NV/qZhfx23/AEof4LpVOFkeeGyqiuqjsk5myg3N9Kjs6bS9RhLnZPV1S9blZHjQ3i9Ifa7UFk55Xuw94sfhSy6NHXEuRkOuy7vijwKdIek06yRjDlTHKqmM2uSSbc9taXFwKux+ouV5DM6lcpr03w/A5gh4kkqNI4ePrFVlWxup3O2wpk/0coNRWnokh+ujYpTe1sZ9N8XJLPHhYSc25ANrsdr+QHxp/TaYV1O2fuRdVvnbaqqx5wSdcfhmgnv1kZUP3kA6H4EGoshfpLldBcMnxZLNodNnmJADo0sWOhgcl0YBifVvoSR5XFX/ANb348rYrwZ38PUMqNUntMfdPOErFBBkvZCyexu0L+RB99V+m5TtnLu9+Sx1bEjTXDt9uC38BhKYaFW3CLf3XrGzZKV8mjdwYSjRFS+g/qoWzhJQSR3f70p8oaWyOFqm2l7Fl9Hx/XT/AID/APUird6N8sjn+veYml1uHPBQAUAFAFA9LKdnDt+9Kvvjv/RWf1H9o0+lP+a/wZtWCdGI4n5v1l+2pqvf8EVnsLVCSDzhOz/W/pWmZPiP4J8f3H9VC0FAHjKDuL/7vToycXtDJRUlpmfekbApH1BRQoIddPAg/wBRrpOk3SsjLuZzHWaI1yi4rSLrxPBCWB4/pJlHftp8axqLnC9P7m5fQrMdx+xReE43D/ogjKqcQ2eJbi3rsLEnuFxrW/bC31lJP4Vyc5TZT+ncWvi8D7pDwIpgItPlILltTexPat7bGq2NlqWVKO+GWsvDccSMtconcDhMOkqSJLdmSwVpCxcnUE3O9r1TvsulCUXH386L+PXRGcZKXOvBB4fh+IOOxTROisCuri/YfYr3EBauyupjiw71tGfGi+WXP03p/cVwnDp4OIRs7q/Wq+ZlXLcKBe477kUyy+q7Fl2rwPqx7qMyLk97JTi/D2ONwsy2IGZWHMCxJN+7W1U8a6KxbIMu5dE3lV2L8DvpKJuobqQpYasrDNmWxuADzqHp7rVvxljqKsdP8secPLmJOsAD5RmA2BtyqvkdvqPt8FjH7vSXf5HFQk7GuH9b+b7RU9nymdjfutFk6EyZcfF3NHMvt7DD7hrU6NL4pRKPXY/BFmp10BzIUAFABQBRvSyPkID3TfbDIKpZ63UaHTXq8zCueOmEcXsPrJ94VNR50RW/LsWqIkQ74Sf2g8V+7/pTMn5YkuM+WSFUy4FABQIV3pvwvr4ARfOjdgAXzFiFsfhWr0u/07Gn4Zk9WxvVrTXlFghBCqDuAAfMCs6xrvbRpVxagkyGw/RyPqpIpRmRpXkUDTLc6WPI2rQs6hLvjKHstGfX02HZKE/d7JGLBDqRE5LjLkJbdha2vjVSV79X1IrRcjjr0fSk9jbhfAYcPYxpZhftHVjcAG/8tSX59ty1LwRY/T6aHuK5HqYZQ7SAdpgoJ8Fvb7agldKUFB+EWI0xU3NeWKNGCQbC4vY8xfe3uFMU2lpPyPcE3tnVN2OCgAoAKQBrB63832irFnymdj/vMe4XGCCWKc+rFIrN4Jqrn2KxPsqx023svW/cOq0+pQ9eUbSK6w4s9oAKACgCl+lZf1RD3TJ8Qw/Gqub+yy5gPV8TK65s6oRxfqN4C/u1/CpafnRHatxYsajY9DjhLduQeEZ++PwpMhfy0yTHfxtEnVEuBQKFABQIFABQB4zAC50A3pyTb0hG0ltntILsKQAoAKACgApQCgBrB63832ip7PlM7G/eY5ZQRYi4OhHeKhi2ns0JRUlpmk9AeI9bhFVjd4T1Td5ygZSfNCprssa5W1qRwmXS6bXEslWCse0AFAFO9Kf9i/8Alj+2qmb+yy5gL+fEyiucOqOJhdWH7rfYakqepoZNfCdIdB5CmS8ix8C3DdJj4x/df/vot/Z/uPp/e/sS1UC+FABQAUAFAgE05JvwJKSjyyty8TOKxCxQgtAjAzuNidSq+K3Gvf5VrQx1jUudnzPwjHlkvJvVda+FeWWSsg2fYKQUKACgDmRwoJJsBqTToQcnpCN6RXsZxV3PZJReVvWPmeXlWnXRCC5W2XKcLuXdP/A3XHSjaRvab/bUnZB+yJZ4MNcDmTiJCoVYZ9c2l9+/u1qNUpye1wZOLhSd0k9pDvAcQlfQKjn6IOVyP3Qbg+VH6OE/lLN9Lp53wWr0fcbVcWLGyzARODoVkW5jJHLd19o7qvdNcq26pf2OZ63Q9KzRrNbBzh7SgFAFI9LJ/VY/GZL/AMrn8KqZv7LLvT/30ZdXOHUnjbHyP2U6L5Gy8Hkew8h9lE/ILwKYI/Lp4pJ9sdFn7L/K/wCx1X739iZrPL4UChSiHtCQeCkdIOIznFgYRjIyI2ZQFKpewOvPYV0OJTXHH/nLWzmszItlkf8A873od43o1iJ8wlxZK3FlCWBFhfMA2munOoY5+PV8kCxPp2Rd+5PgsWA4fHAMsSBQd7c+Vz3msq/Isue5s1qMaulagtDmoScKQUKACgQh+kU+ioOd2PkLW+J+FX8SHDkyfGr77efYhatmyFABQJo9RiCCDYjUEbg0qeuRJxUlpk1xi7xR4uM5JL5XI5OpurjxBUHztVpS8TOctxlPvxn7co3Do1xYYvDRTjQuvaH0XGjD2EGtWMk1tHBWQcJOLJSnDAoAqvpLw+fBMfoPG3kMwU/BjVfKj3VSRawpdt0WZDXNHVhSCgaAOsH+2T6sn9FPn+y/yhK/3UTNZxohQAy4lHMReB1Vu51up9u4+NWsedK4tW/wVciNzW6nr8kJj+C42a6tikCW+YrLc9xtrb21oV5eJXzGHJl24WbbxKzgf9HOj6YVRbWQiztc687Ad1VczOle9excwcCOPHfuTNUDRCgCN49xhcMlzq59Re8957gKuYmI75fYpZmZHHjv3OOjXFDiIczWzhirW27x8DS5uOqZ6XhiYGU74bfklaol4KAIDpB+0X6n9RrSxf2/7lzC+dkZVg1AoAKACgCQl4gP0ZYQPnF3Pt0A/OpXP4e1Gesd+vK2X9i/+iziBhcYdz2ZkDp+7Kq9ofxJY+aN31awMjvlKD9jhesY3bJWL3NQrTMQKAInpbh+swWJTvhkt5hSR8QKbJbWh0HqSZh8huSRsdR7dfxrlH5OzXgSlkVRdiAOV+fkBqT5U+Fcp+ENnOMVyzyGbOM3eT9vPuosr7JdoV2d62L4P9sn1ZP6KbP9lj6/3UTFZ5oBQAUogUAFACWKxSRjNIwUd5Nvd31JXTOx6iiKy+Fa3JlZ4l00UaQrmP0m0UeQ3PwrUp6X72MyL+sRXFaKji8W8rF3a7HS55eXcN61oQjBdsVwYVtsrZd0mWXoBPZ5U7wrAeRIP3hWd1SG4KRr9Gs1OUS94LCtLIsaAFmNhfQbX191ZFFMrp9iNvIyI0V98gxuEeFykgysNx+I7xRfRKmXbITGyYXw7oFf6RReo3mp9tiPsPvqxhy4cTQxJdtv5IarZsEhwTg0uLcxwrdgpc30Fh+JOgqWqqVj0ijndQqw4qVnu9EcDUbWi5GSkto9pBwph4OsdU7zr5c/hSOXanL6FTMn216+pbHmaO0sYu8ZEiDa5XXL7Rdf4qpYd3p3KRz2bQraXE2nB4lZY0kQ3V1DKe8EXHwNdgcMLUAMeOShcNMx2EUhPsQ0j8CryfPInZgqxj5qXdgQosoGn0jXOuuKblP/AAdWpyklGH+RWHDgG5OZvpHf2d1Rzub4XCJIVJcvlnqJYm2x3/A/0n+Glk++H4Eiu2Q5wf7VPKT7F/KoZftSJ6/3ETFZ5fClAKAbI7iPHIYNHcZvor2m9w29tW6cK2zlLj6lO/Opq8vkqvEemUjaRKIx3ntP+Q+NatPTa4cy5MW/q9k+ILRXJ5mdszsWbvYkn41oRiorSMudkpvcmJqbkAak6ADUk9wtuadpkYoyFWKkWINiO4/+aQBxw7HGCRZV+buL+sOYNR21qyLg/cnx7nTNTRr3RXisZxEEiOpBZdiL2bs/jWJiVzpyEpI6LOnC/FbT9tlx6acLM562IlmQFXjtc5Qx1W3O99OfLbXU6liO6PfHyjG6Vmxol2T8Mz/FwCRGW++x7iNvjXP1Sdc9nWKafxRZDYDgOImV2jiLBDZtr3G4HeavWXVwaUn5L8+q0V9qm9Nlr9F/FYcKJ3lzZnKqtlJ7K3J+LfCtHHyIVJ9xhdfx7cucfS5SHnSLonC2BlxcKsHMjTi+/Vk6rYct2qeymMq3OK+5T6d1S6vKjTZLcV8P/wBlH4HwWXFuUiAuBdiTYAcvbofdWRbbGqPdI6zN6jViJOfuSHDOGNE79ZbOpyWBBt36jv8AwqvkW90UolCzKje1NeBy+OjBAMi5uSggsfIDU1DDHtlzGJXsyaor4mXroXxOeLDdW2FxDKjMIzky9g2YCzlSLFiNtgK6vGc1WlNcnGZar9VuD4L3VkqCOMwqSoySKHRhZlYXBpGtgnp7Mt6VdBJYCZMOGlh3KamWPy/vF/zDxrLycBNd0DZxepa+Gz/JTlYEXBuKyJRcXpm3GSkto8bv3ty7xzH++4U6EtcBJe4rh/2sZGupAPeCp/KkafZJAvniyXkYKLsQB3nQfGqMa5N6SL0rIxW2yv8AEul0Mekd5W8NF9rc/ZWjT0ycuZ8GZkdWrhxDllW4l0jnm0LZF+imnvO5rUpxKqvCMW/qF1vl6RD2q0UvPkcwYGSTLkXNnzZQCLkqQCBrvdl08RS6EJCTg2RGkEisUIK2XMjDKrgm/wA05u63ZI15KhNj7GcfiDFkUsXTKe0yhRuoNxdipZ9Ra1ltSBoruJmLuzm12JY2Fhc6mw5a60Covno14GXfrv0ZcSRqqP8As019Y8iTbS/dtTVKSeorZo14lTq77Z9u/BruLME8aB8KufrViMZChkbc2I3AXteVS8SXK5K6jOttRlxrf2ZC4zpG2CnkgUq0aEMrSM19dSrNm7VidzqQdb2qplZk6nqK2WMbpqtrU5y1sWwmHfiriXJHHGLhpI9esPcDsxFt+Vz5VV9GWa9yj2pE3rRwE4xl3N+3siP4ZnweMMTG4LBG7mB9Vvj8TWP1LF0nF+xpX9mXiKxeVyTWN6PQEyt1bFrlrLmAZiL200Bv9tU6pZMoKWvh+plU9QthqG+CDE+PMYgtJky5LZQBlta17bVq/wAT1HXcakasBS9RtbJroZ0ZbD4KbYTuzMp07OUWQX9/8xrVqprvxufcy+pZ6yMpS/pXAw6DdHosTnllRHydhA6hwCQCxIO/Ie+k6bVrcv7E/W718Ncfpsv/AA6CNAVSNIyLXCKqjwIsBcaGtXSOd2x5Sge0AFAHlAFZ6TdDIcVd1+Sm/vFFwx/5i6ZvPQ+NVr8aFq5LWPlzpfHj6GY8c4BPhD8sll5SLrGf4vm+RtWNfhzr+6N7Hzq7ePDK5xXDl0KAkG4Km5G5tY25XPxp2PLU03+BcmPdBpMpbX5305HWtZceDAlKXhs5IoGknFwVmzKHjzoVVlufWa4AzbE5hl8CRrrTtDdjp+HwwjtOCxtlzi6kDKWICEkBg2UX1GVvYAcz9IT/AMNbDU3cLmGrbBdNFYLfnkXbak2GiHxE7ObuxY62vra5ubDZRc3sKNi6E6QCc6OdEsZjj+rwsy/3jdiIfxnQ+y9PUGI5JGv9H8HPhBhuGZxG4LPNJH89TqpUkfWU+K0STTSRdxux1Tsny1wkWLifEiMZ1CyrCerGVyqtmdjqDe3JRbXlRKfx9ux1WO3j+rru0/8AY84NwCL9Lcm05jT5WSQK15ZCpAA1AKpHc/4op8K1H7lXJy5W6j4S8ItS4NRot1HcpKj2AbVIVNiMnBoGbO0SM+naYXbTbU1HKuMvKJI3WJdqfA6eAFSuwPdp7qSVMJQdeuGM3zsZPgSASZDYC+y399YT/wDH8eO5bZKrmZ9L0YxTE3ZTmJJ7Zykk32tWP/Ea4rS/wdNTn40IJdvgu3Rrh4SERyBGZNCQvtHmbGun6Vk+vTvWtHPZ1isuco+GTMUKr6oAvWmVBSgAoAKACgAoA5kQEEEAg6EHUEeNAFI496M8NPcxO+HJvpHlZNf3W9X+EioHjVt70WYZdkVrZinpH6MtgMYyM2ZZB1iPly5rntCwOlm+0Ujh2iOfe9sqx2poDzE8SZ7myqW9dlFi5ve7e3XS2utLsboZfjqfE+NIKCi5AGpJsANST3ADUmlSbDZfOjfonx+Ks0ijDRnnKCX9kY195FPUBrmat0Z9FOBwlmdDiJBbtzWK3/dQdkfHzqRRSI3JlpOEsLMmYDZgbkDwRhYachThBji+ErKM/wBA5oyhyujA65SACGI0I20AIoF2xlxDoWuJdXlxEjgKBosSl13GZguvsA3qOdUZPbLmPn20QcYPyWPhnDo8PGsUKBEW9gO8m5J7ySbknc09LRTlJye2O6UQKACgDwigBr/7dH3HyBYD7aoy6bjN9zgtju+Q4iiCiygAdwq5CEYLUUNO6cAUAFABQAUAFABQAUAUD0zdHf0rAGRReXDXlS25S3yi+1QD5qKbJbQ6L0z5xB9x/wB3quTD7g3BMRi3yYaF5SN8o7K/WY9lfaacotjXJI07o56EZGs2NmCDnFD2nPm50X2A+YqRVoY5mrdHuieEwIth4EQ7F/WkPmx1p+hreybpRAoAKAGzxlXLqL5gAw2Ol7Ecudvd3UAdYSMqoB0307hc2HuoAXoAKACgAoAKACgAoAKACgAoAKACgAoAKACgDl1BFiLg6EHYigDBIPRWZOLS4a7LhI8suaxBMbk5Y0PM3DLm5Be+o+zkf3cG6cPwEcEaxRIqRqLKqiwAqQYOKAPaACgAoAKACgAoAKACgAoAKACgAoAKACgAoA//2Q=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5128" name="Picture 8" descr="http://www.pamsclipart.com/clipart_images/trick_or_treat_bag_filled_with_candy_0515-0810-0117-0137_SMU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488" y="2071678"/>
            <a:ext cx="1333493" cy="1632849"/>
          </a:xfrm>
          <a:prstGeom prst="rect">
            <a:avLst/>
          </a:prstGeom>
          <a:noFill/>
        </p:spPr>
      </p:pic>
      <p:pic>
        <p:nvPicPr>
          <p:cNvPr id="8" name="Picture 2" descr="https://encrypted-tbn0.gstatic.com/images?q=tbn:ANd9GcQ8AA5wKEJ1wQghsYg0wzILyig0agABvSNsSN1g-zBSAlBnSm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143116"/>
            <a:ext cx="1443033" cy="1522103"/>
          </a:xfrm>
          <a:prstGeom prst="rect">
            <a:avLst/>
          </a:prstGeom>
          <a:noFill/>
        </p:spPr>
      </p:pic>
      <p:pic>
        <p:nvPicPr>
          <p:cNvPr id="5130" name="Picture 10" descr="http://thumbs.gograph.com/gg4425662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85852" y="4071942"/>
            <a:ext cx="1619250" cy="1514475"/>
          </a:xfrm>
          <a:prstGeom prst="rect">
            <a:avLst/>
          </a:prstGeom>
          <a:noFill/>
        </p:spPr>
      </p:pic>
      <p:pic>
        <p:nvPicPr>
          <p:cNvPr id="5132" name="Picture 12" descr="http://www.bestcoloringpagesforkids.com/wp-content/uploads/2013/07/Ghost-Coloring-Page.gif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00364" y="3929066"/>
            <a:ext cx="1776401" cy="1944640"/>
          </a:xfrm>
          <a:prstGeom prst="rect">
            <a:avLst/>
          </a:prstGeom>
          <a:noFill/>
        </p:spPr>
      </p:pic>
      <p:pic>
        <p:nvPicPr>
          <p:cNvPr id="12" name="Picture 10" descr="http://thumbs.gograph.com/gg4425662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29190" y="4143380"/>
            <a:ext cx="1619250" cy="1514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980728"/>
            <a:ext cx="7215238" cy="452431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hr-HR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latin typeface="Calibri" panose="020F0502020204030204" pitchFamily="34" charset="0"/>
              </a:rPr>
              <a:t>2. Nikolina skuplja slatkiše od kuće do kuće. U prvih pola sata skupila je bombone jednake umnošku brojeva 7 i 6. U drugih pola sata skupila je količinu bombona koja je jednaka računu 4 </a:t>
            </a:r>
            <a:r>
              <a:rPr lang="hr-HR" sz="3200" dirty="0">
                <a:solidFill>
                  <a:schemeClr val="tx1"/>
                </a:solidFill>
                <a:latin typeface="Calibri" panose="020F0502020204030204" pitchFamily="34" charset="0"/>
              </a:rPr>
              <a:t>•</a:t>
            </a:r>
            <a:r>
              <a:rPr lang="hr-HR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latin typeface="Calibri" panose="020F0502020204030204" pitchFamily="34" charset="0"/>
              </a:rPr>
              <a:t> 9. U zadnjem satu skupila je količinu jednaku umnošku brojeva 9 i 6. </a:t>
            </a:r>
          </a:p>
          <a:p>
            <a:pPr marL="342900" indent="-342900"/>
            <a:r>
              <a:rPr lang="hr-HR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latin typeface="Calibri" panose="020F0502020204030204" pitchFamily="34" charset="0"/>
              </a:rPr>
              <a:t>	Koliko je	bombona ukupno skupila Nikolina?</a:t>
            </a:r>
            <a:endParaRPr lang="hr-HR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1124744"/>
            <a:ext cx="7215238" cy="440120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hr-HR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3. </a:t>
            </a:r>
            <a:r>
              <a:rPr lang="hr-HR" sz="4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Nikina</a:t>
            </a:r>
            <a:r>
              <a:rPr lang="hr-HR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 je mama otišla kupiti kostime za noć vještica. Nikin kostim je platila 28 kuna, a kostim njezine sestre četvrtinu kuna cijene Nikinog kostima. </a:t>
            </a:r>
          </a:p>
          <a:p>
            <a:pPr marL="342900" indent="-342900"/>
            <a:r>
              <a:rPr lang="hr-HR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	Koliko je </a:t>
            </a:r>
            <a:r>
              <a:rPr lang="hr-HR" sz="4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Nikina</a:t>
            </a:r>
            <a:r>
              <a:rPr lang="hr-HR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 mama potrošila kuna na oba kostima?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548680"/>
            <a:ext cx="7215238" cy="6001643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hr-HR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4. Lovre sluša pjesmu  „Čudovišta iz škole”. Pjesma traje 3 minute</a:t>
            </a:r>
          </a:p>
          <a:p>
            <a:pPr marL="342900" indent="-342900"/>
            <a:r>
              <a:rPr lang="hr-HR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	 i 12 sekundi. Koliko će minuta i sekundi proteći od kraja pjesme do 5 minuta?</a:t>
            </a:r>
          </a:p>
          <a:p>
            <a:pPr marL="342900" indent="-342900"/>
            <a:r>
              <a:rPr lang="hr-HR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1124744"/>
            <a:ext cx="7215238" cy="3785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hr-HR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5. Dea kuha vještičji napitak. Skuhala je  četvrtinu od 16 bočica. Koliko je bočica Dea napunila?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484784"/>
            <a:ext cx="7215238" cy="378565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hr-HR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6. Dario je nekoliko učenika odveo na zabavu za noć vještica. Trećina učenika, </a:t>
            </a:r>
          </a:p>
          <a:p>
            <a:pPr marL="342900" indent="-342900"/>
            <a:r>
              <a:rPr lang="hr-HR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	od njih 21 nosi kostim gusara. Koliko učenika ne nosi kostim gusara?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1700808"/>
            <a:ext cx="7215238" cy="3046988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hr-HR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7. Vid je otkrio da je u Zagrebu ovaj tjedan prodano milijun bundeva. Pokušaj napisati taj broj.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908720"/>
            <a:ext cx="7215238" cy="5139869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hr-HR" sz="4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</a:rPr>
              <a:t>8. Ema peče vještičju pitu. Pita se peče 40 minuta, a 25 minuta se hladi. Ako je Ema pitu stavila na pečenje u 15:45, kad se pita ohladila? </a:t>
            </a:r>
          </a:p>
          <a:p>
            <a:pPr marL="342900" indent="-342900"/>
            <a:endParaRPr lang="hr-HR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383</Words>
  <Application>Microsoft Office PowerPoint</Application>
  <PresentationFormat>On-screen Show (4:3)</PresentationFormat>
  <Paragraphs>29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Ivana Gluhačić</dc:creator>
  <cp:lastModifiedBy>Maja Jelić-Kolar</cp:lastModifiedBy>
  <cp:revision>5</cp:revision>
  <dcterms:created xsi:type="dcterms:W3CDTF">2013-10-28T13:09:33Z</dcterms:created>
  <dcterms:modified xsi:type="dcterms:W3CDTF">2016-09-07T11:19:22Z</dcterms:modified>
</cp:coreProperties>
</file>