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58308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101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3002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1267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2251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46022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7471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6458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559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9296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3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148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07219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552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5372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118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E4E1C-0DCD-4119-B573-96297CACA52F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37A1BC-D8B5-4C11-B24E-BA5C8F01C05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8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0285165-7751-4877-8C35-0FA2211E67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4855" y="1261331"/>
            <a:ext cx="3497565" cy="3002662"/>
          </a:xfrm>
        </p:spPr>
        <p:txBody>
          <a:bodyPr>
            <a:normAutofit/>
          </a:bodyPr>
          <a:lstStyle/>
          <a:p>
            <a:pPr algn="l"/>
            <a:r>
              <a:rPr lang="hr-HR" sz="4400"/>
              <a:t>Meine Schulsachen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B1C02DE-AA13-439E-9A40-8A5C6D879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4374" y="4263992"/>
            <a:ext cx="3498045" cy="1325857"/>
          </a:xfrm>
        </p:spPr>
        <p:txBody>
          <a:bodyPr>
            <a:normAutofit/>
          </a:bodyPr>
          <a:lstStyle/>
          <a:p>
            <a:pPr algn="l"/>
            <a:r>
              <a:rPr lang="hr-HR"/>
              <a:t>4. razred</a:t>
            </a:r>
          </a:p>
        </p:txBody>
      </p:sp>
      <p:sp>
        <p:nvSpPr>
          <p:cNvPr id="7" name="Isosceles Triangle 9">
            <a:extLst>
              <a:ext uri="{FF2B5EF4-FFF2-40B4-BE49-F238E27FC236}">
                <a16:creationId xmlns:a16="http://schemas.microsoft.com/office/drawing/2014/main" id="{AA330523-F25B-4007-B3E5-ABB5637D16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174" y="1270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Slika 4" descr="Slika na kojoj se prikazuje fotografija, stol, različito, bijelo&#10;&#10;Opis je automatski generiran">
            <a:extLst>
              <a:ext uri="{FF2B5EF4-FFF2-40B4-BE49-F238E27FC236}">
                <a16:creationId xmlns:a16="http://schemas.microsoft.com/office/drawing/2014/main" id="{74906A85-CB59-4D52-ADD1-3B03BDADD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2418" y="735873"/>
            <a:ext cx="4170892" cy="556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707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993470B-6500-48A8-A545-BB89B942D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807BBD2A-1B5C-4EE7-BE61-E4082DC79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436" y="506946"/>
            <a:ext cx="4606564" cy="6136088"/>
          </a:xfrm>
        </p:spPr>
      </p:pic>
    </p:spTree>
    <p:extLst>
      <p:ext uri="{BB962C8B-B14F-4D97-AF65-F5344CB8AC3E}">
        <p14:creationId xmlns:p14="http://schemas.microsoft.com/office/powerpoint/2010/main" val="2556022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5CFDDC6-C1BC-4552-BD0D-727F07232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09EFF5-202D-4B84-9D59-42B070F1A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800" dirty="0" err="1">
                <a:solidFill>
                  <a:srgbClr val="0070C0"/>
                </a:solidFill>
              </a:rPr>
              <a:t>der</a:t>
            </a:r>
            <a:r>
              <a:rPr lang="hr-HR" sz="2800" dirty="0"/>
              <a:t> </a:t>
            </a:r>
            <a:r>
              <a:rPr lang="hr-HR" sz="2800" dirty="0" err="1"/>
              <a:t>Bleistift</a:t>
            </a:r>
            <a:endParaRPr lang="hr-HR" sz="2800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Slika 4" descr="Slika na kojoj se prikazuje na otvorenom, zmaj, žuto, zeleno&#10;&#10;Opis je automatski generiran">
            <a:extLst>
              <a:ext uri="{FF2B5EF4-FFF2-40B4-BE49-F238E27FC236}">
                <a16:creationId xmlns:a16="http://schemas.microsoft.com/office/drawing/2014/main" id="{35F23065-E1F2-4F29-A592-72C1228A98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" r="-1" b="3087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1526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tiskanica, na otvorenom, zmaj, olovka&#10;&#10;Opis je automatski generiran">
            <a:extLst>
              <a:ext uri="{FF2B5EF4-FFF2-40B4-BE49-F238E27FC236}">
                <a16:creationId xmlns:a16="http://schemas.microsoft.com/office/drawing/2014/main" id="{88876731-F163-40DE-8C3D-2CE2859BB5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4" r="1769" b="4613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78DEBF8C-6B54-4DB7-85A7-B6680561E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2800" dirty="0" err="1">
                <a:solidFill>
                  <a:srgbClr val="0070C0"/>
                </a:solidFill>
              </a:rPr>
              <a:t>der</a:t>
            </a:r>
            <a:r>
              <a:rPr lang="hr-HR" sz="2800" dirty="0">
                <a:solidFill>
                  <a:schemeClr val="tx1"/>
                </a:solidFill>
              </a:rPr>
              <a:t> </a:t>
            </a:r>
            <a:r>
              <a:rPr lang="hr-HR" sz="2800" dirty="0" err="1">
                <a:solidFill>
                  <a:schemeClr val="tx1"/>
                </a:solidFill>
              </a:rPr>
              <a:t>Filzstift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6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na otvorenom, letenje, zrak, siva&#10;&#10;Opis je automatski generiran">
            <a:extLst>
              <a:ext uri="{FF2B5EF4-FFF2-40B4-BE49-F238E27FC236}">
                <a16:creationId xmlns:a16="http://schemas.microsoft.com/office/drawing/2014/main" id="{BEA2E4A7-6AA5-497B-93F7-C55618B4C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7" r="2212" b="13326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08C13CD3-339C-428F-A7FD-3A5EEB624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2800" dirty="0" err="1">
                <a:solidFill>
                  <a:srgbClr val="0070C0"/>
                </a:solidFill>
              </a:rPr>
              <a:t>der</a:t>
            </a:r>
            <a:r>
              <a:rPr lang="hr-HR" sz="2800" dirty="0">
                <a:solidFill>
                  <a:schemeClr val="tx1"/>
                </a:solidFill>
              </a:rPr>
              <a:t> </a:t>
            </a:r>
            <a:r>
              <a:rPr lang="hr-HR" sz="2800" dirty="0" err="1">
                <a:solidFill>
                  <a:schemeClr val="tx1"/>
                </a:solidFill>
              </a:rPr>
              <a:t>Kugelschreiber</a:t>
            </a:r>
            <a:br>
              <a:rPr lang="hr-HR" sz="2800" dirty="0">
                <a:solidFill>
                  <a:schemeClr val="tx1"/>
                </a:solidFill>
              </a:rPr>
            </a:br>
            <a:br>
              <a:rPr lang="hr-HR" sz="2800" dirty="0">
                <a:solidFill>
                  <a:schemeClr val="tx1"/>
                </a:solidFill>
              </a:rPr>
            </a:br>
            <a:r>
              <a:rPr lang="hr-HR" sz="2800" dirty="0" err="1">
                <a:solidFill>
                  <a:srgbClr val="0070C0"/>
                </a:solidFill>
              </a:rPr>
              <a:t>der</a:t>
            </a:r>
            <a:r>
              <a:rPr lang="hr-HR" sz="2800" dirty="0">
                <a:solidFill>
                  <a:schemeClr val="tx1"/>
                </a:solidFill>
              </a:rPr>
              <a:t> Kuli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41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bijelo&#10;&#10;Opis je automatski generiran">
            <a:extLst>
              <a:ext uri="{FF2B5EF4-FFF2-40B4-BE49-F238E27FC236}">
                <a16:creationId xmlns:a16="http://schemas.microsoft.com/office/drawing/2014/main" id="{C2AF7B24-3FAC-4028-BB37-E92CF72F1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9" t="3158" r="1" b="3429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7A625A0A-E9FA-461B-8FC3-BA830FB54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2800" dirty="0" err="1"/>
              <a:t>das</a:t>
            </a:r>
            <a:r>
              <a:rPr lang="hr-HR" sz="2800" dirty="0"/>
              <a:t> </a:t>
            </a:r>
            <a:r>
              <a:rPr lang="hr-HR" sz="2800" dirty="0" err="1">
                <a:solidFill>
                  <a:schemeClr val="tx1"/>
                </a:solidFill>
              </a:rPr>
              <a:t>Buch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58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sjedenje, bijelo, stol, soba&#10;&#10;Opis je automatski generiran">
            <a:extLst>
              <a:ext uri="{FF2B5EF4-FFF2-40B4-BE49-F238E27FC236}">
                <a16:creationId xmlns:a16="http://schemas.microsoft.com/office/drawing/2014/main" id="{4E5DBCE2-4D14-4812-AF9A-961070E91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0865" r="-2" b="246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8E61E3F-46E5-46E4-84B4-E95D97FAD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2800" dirty="0" err="1"/>
              <a:t>das</a:t>
            </a:r>
            <a:r>
              <a:rPr lang="hr-HR" sz="2800" dirty="0"/>
              <a:t> </a:t>
            </a:r>
            <a:r>
              <a:rPr lang="hr-HR" sz="2800" dirty="0" err="1">
                <a:solidFill>
                  <a:schemeClr val="tx1"/>
                </a:solidFill>
              </a:rPr>
              <a:t>Heft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07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sjedenje, bijelo, velik, hladnjak&#10;&#10;Opis je automatski generiran">
            <a:extLst>
              <a:ext uri="{FF2B5EF4-FFF2-40B4-BE49-F238E27FC236}">
                <a16:creationId xmlns:a16="http://schemas.microsoft.com/office/drawing/2014/main" id="{92B59282-E913-4DAC-8C9A-3F873AC757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6" t="3861" r="6553" b="9465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80BCB02-4CCA-4AFE-8A2B-6464CF72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2800" dirty="0" err="1">
                <a:solidFill>
                  <a:srgbClr val="FF0000"/>
                </a:solidFill>
              </a:rPr>
              <a:t>die</a:t>
            </a:r>
            <a:r>
              <a:rPr lang="hr-HR" sz="2800" dirty="0">
                <a:solidFill>
                  <a:schemeClr val="tx1"/>
                </a:solidFill>
              </a:rPr>
              <a:t> </a:t>
            </a:r>
            <a:r>
              <a:rPr lang="hr-HR" sz="2800" dirty="0" err="1">
                <a:solidFill>
                  <a:schemeClr val="tx1"/>
                </a:solidFill>
              </a:rPr>
              <a:t>Schere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6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D3976B-82B2-4C39-9810-1A14AE9C3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6734" y="609600"/>
            <a:ext cx="3737268" cy="1320800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00221E4-B690-4B03-9CBE-95181A065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563" y="2160589"/>
            <a:ext cx="4064439" cy="3880773"/>
          </a:xfrm>
        </p:spPr>
        <p:txBody>
          <a:bodyPr>
            <a:normAutofit/>
          </a:bodyPr>
          <a:lstStyle/>
          <a:p>
            <a:r>
              <a:rPr lang="hr-HR" sz="3200" dirty="0" err="1">
                <a:solidFill>
                  <a:schemeClr val="accent5"/>
                </a:solidFill>
              </a:rPr>
              <a:t>die</a:t>
            </a:r>
            <a:r>
              <a:rPr lang="hr-HR" sz="3200" dirty="0"/>
              <a:t> </a:t>
            </a:r>
            <a:r>
              <a:rPr lang="hr-HR" sz="3200" dirty="0" err="1"/>
              <a:t>Schultasche</a:t>
            </a:r>
            <a:endParaRPr lang="en-US" sz="3200" dirty="0"/>
          </a:p>
        </p:txBody>
      </p:sp>
      <p:pic>
        <p:nvPicPr>
          <p:cNvPr id="5" name="Rezervirano mjesto sadržaja 4" descr="Slika na kojoj se prikazuje torba&#10;&#10;Opis je automatski generiran">
            <a:extLst>
              <a:ext uri="{FF2B5EF4-FFF2-40B4-BE49-F238E27FC236}">
                <a16:creationId xmlns:a16="http://schemas.microsoft.com/office/drawing/2014/main" id="{D44A9D79-A8D6-44DA-860D-F28DC8FA4D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9" r="-1" b="330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7279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držanje, surfanje, daska, muškarac&#10;&#10;Opis je automatski generiran">
            <a:extLst>
              <a:ext uri="{FF2B5EF4-FFF2-40B4-BE49-F238E27FC236}">
                <a16:creationId xmlns:a16="http://schemas.microsoft.com/office/drawing/2014/main" id="{A519D68D-C612-47A1-888B-490FE9ACF6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7" t="977" r="-2" b="9619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458B51F-4DCD-47FB-865B-BA5E3668A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037" y="1646993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0070C0"/>
                </a:solidFill>
              </a:rPr>
              <a:t>der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Textmarker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6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igra, sport, košarka&#10;&#10;Opis je automatski generiran">
            <a:extLst>
              <a:ext uri="{FF2B5EF4-FFF2-40B4-BE49-F238E27FC236}">
                <a16:creationId xmlns:a16="http://schemas.microsoft.com/office/drawing/2014/main" id="{A543D895-5582-4406-A19A-9DCFE3CB09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0" t="2689" r="2" b="5739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867691EC-D43A-4265-8AFB-8A1AA1E91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0070C0"/>
                </a:solidFill>
              </a:rPr>
              <a:t>der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Radiergummi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hladnjak&#10;&#10;Opis je automatski generiran">
            <a:extLst>
              <a:ext uri="{FF2B5EF4-FFF2-40B4-BE49-F238E27FC236}">
                <a16:creationId xmlns:a16="http://schemas.microsoft.com/office/drawing/2014/main" id="{14574E21-A782-4CCD-9828-F2EF0A100F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543" r="-2" b="11782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2D3E477D-907D-4227-92EC-EA591FDCF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00B050"/>
                </a:solidFill>
              </a:rPr>
              <a:t>das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Lineal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1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košulja&#10;&#10;Opis je automatski generiran">
            <a:extLst>
              <a:ext uri="{FF2B5EF4-FFF2-40B4-BE49-F238E27FC236}">
                <a16:creationId xmlns:a16="http://schemas.microsoft.com/office/drawing/2014/main" id="{851EBD78-AAED-48BA-8725-F76B1C9353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r="7065" b="13326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D7744361-5305-4A3E-AB91-61E67916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FF0000"/>
                </a:solidFill>
              </a:rPr>
              <a:t>die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Landkarte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57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CA163803-04F6-4D9D-8D56-F45615342A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1" t="10123" r="368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40400024-D7D9-4C76-AC16-180CF7195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0070C0"/>
                </a:solidFill>
              </a:rPr>
              <a:t>der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Spitzer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377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 descr="Slika na kojoj se prikazuje žuto, znak, promet, ulica&#10;&#10;Opis je automatski generiran">
            <a:extLst>
              <a:ext uri="{FF2B5EF4-FFF2-40B4-BE49-F238E27FC236}">
                <a16:creationId xmlns:a16="http://schemas.microsoft.com/office/drawing/2014/main" id="{625D8231-072D-451B-B23F-96967EEE7B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23" r="1566" b="13326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C39D8586-0CC0-444E-BC86-370F7B375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FF0000"/>
                </a:solidFill>
              </a:rPr>
              <a:t>die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Mappe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73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4BC5FCC4-DED2-4513-9D3B-29E37D5D18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3" t="9116" r="994" b="110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EA8CBDF4-8DFB-4F41-841B-B8A37C8C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hr-HR" sz="3200" dirty="0" err="1">
                <a:solidFill>
                  <a:srgbClr val="00B050"/>
                </a:solidFill>
              </a:rPr>
              <a:t>das</a:t>
            </a:r>
            <a:r>
              <a:rPr lang="hr-HR" sz="3200" dirty="0">
                <a:solidFill>
                  <a:schemeClr val="tx1"/>
                </a:solidFill>
              </a:rPr>
              <a:t> </a:t>
            </a:r>
            <a:r>
              <a:rPr lang="hr-HR" sz="3200" dirty="0" err="1">
                <a:solidFill>
                  <a:schemeClr val="tx1"/>
                </a:solidFill>
              </a:rPr>
              <a:t>Mäppchen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33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37</Words>
  <Application>Microsoft Office PowerPoint</Application>
  <PresentationFormat>Široki zaslon</PresentationFormat>
  <Paragraphs>16</Paragraphs>
  <Slides>16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0" baseType="lpstr">
      <vt:lpstr>Arial</vt:lpstr>
      <vt:lpstr>Trebuchet MS</vt:lpstr>
      <vt:lpstr>Wingdings 3</vt:lpstr>
      <vt:lpstr>Faseta</vt:lpstr>
      <vt:lpstr>Meine Schulsachen</vt:lpstr>
      <vt:lpstr>PowerPoint prezentacija</vt:lpstr>
      <vt:lpstr>der Textmarker</vt:lpstr>
      <vt:lpstr>der Radiergummi</vt:lpstr>
      <vt:lpstr>das Lineal</vt:lpstr>
      <vt:lpstr>die Landkarte</vt:lpstr>
      <vt:lpstr>der Spitzer</vt:lpstr>
      <vt:lpstr>die Mappe</vt:lpstr>
      <vt:lpstr>das Mäppchen</vt:lpstr>
      <vt:lpstr>PowerPoint prezentacija</vt:lpstr>
      <vt:lpstr>PowerPoint prezentacija</vt:lpstr>
      <vt:lpstr>der Filzstift</vt:lpstr>
      <vt:lpstr>der Kugelschreiber  der Kuli</vt:lpstr>
      <vt:lpstr>das Buch</vt:lpstr>
      <vt:lpstr>das Heft</vt:lpstr>
      <vt:lpstr>die Schere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Meine Schulsachen</dc:title>
  <dc:creator>Tajana Tomoković</dc:creator>
  <cp:lastModifiedBy>Tajana Tomoković</cp:lastModifiedBy>
  <cp:revision>2</cp:revision>
  <dcterms:created xsi:type="dcterms:W3CDTF">2020-03-31T19:58:37Z</dcterms:created>
  <dcterms:modified xsi:type="dcterms:W3CDTF">2020-03-31T20:38:25Z</dcterms:modified>
</cp:coreProperties>
</file>