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027C-7427-473C-8F6E-75742358CE8C}" type="datetimeFigureOut">
              <a:rPr lang="sr-Latn-CS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A776E-B095-4074-9328-93757B3847D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1556792"/>
            <a:ext cx="7000924" cy="144655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4400" b="1" dirty="0">
                <a:solidFill>
                  <a:srgbClr val="00B050"/>
                </a:solidFill>
              </a:rPr>
              <a:t>MLIJEČNA MATEMATIKA</a:t>
            </a:r>
          </a:p>
          <a:p>
            <a:r>
              <a:rPr lang="hr-HR" sz="4400" dirty="0"/>
              <a:t>Dodatna matematika</a:t>
            </a:r>
          </a:p>
        </p:txBody>
      </p:sp>
      <p:sp>
        <p:nvSpPr>
          <p:cNvPr id="6" name="Rectangle 5"/>
          <p:cNvSpPr/>
          <p:nvPr/>
        </p:nvSpPr>
        <p:spPr>
          <a:xfrm>
            <a:off x="4860032" y="6093296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347787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400" dirty="0"/>
              <a:t>8. Krave Zrinka, Tinka i Fleka imaju zajedno 59 godina. Koliko koja od njih ima godina ako Zrinka ima 2 puta više od Tinke, a jednu godinu više od Fleke?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286232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Na jednom dalekom planetu ima 9 svemirskih s</a:t>
            </a: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taja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i sve su međusobno povezane redovnim raketnim linijama. Koliko raketnih linija ima na tom planetu?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304698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200" dirty="0"/>
              <a:t>10. U trima posudama bilo je ukupno 100 litara mlijeka. Kad su iz prve izlili </a:t>
            </a:r>
            <a:r>
              <a:rPr lang="hr-HR" sz="3200"/>
              <a:t>12 litara, </a:t>
            </a:r>
            <a:r>
              <a:rPr lang="hr-HR" sz="3200" dirty="0"/>
              <a:t>iz druge </a:t>
            </a:r>
            <a:r>
              <a:rPr lang="pl-PL" sz="3200" dirty="0"/>
              <a:t>4 litre, a iz treće 24 litre, u svakoj je posudi ostalo jednako</a:t>
            </a:r>
          </a:p>
          <a:p>
            <a:r>
              <a:rPr lang="pl-PL" sz="3200" dirty="0"/>
              <a:t>mnogo mlijeka. Koliko je mlijeka bilo u kojoj posudi?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415498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400" dirty="0"/>
              <a:t>11. Posuda od 8 litara napunjena je do vrha mlijekom. Kako podijeliti mlijeko na dva jednaka dijela koristeći se još posudama od 5 i 2 litre? </a:t>
            </a:r>
          </a:p>
          <a:p>
            <a:endParaRPr lang="hr-H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1571612"/>
            <a:ext cx="8429684" cy="45243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3200" i="1" dirty="0"/>
              <a:t>Ono je ukusno, ono je hranjivo i ono se slavi diljem svijeta... ono je MLIJEKO!!! I ove godine slavimo Svjetski dan školskog mlijeka, u srijedu 25. rujna. Djeca diljem svijeta prigodno će obilježiti 14. Svjetski dan školskog mlijeka s jednim ciljem: poslat će poruku, uživajući u konzumaciji mlijeka,  te savršene namirnice, ne samo zato jer je mlijeko odličnog okusa, nego zato što je i te kako dobro za njih.</a:t>
            </a:r>
            <a:endParaRPr lang="hr-H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714488"/>
            <a:ext cx="8286808" cy="132343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hr-HR" sz="4000" dirty="0"/>
              <a:t>U staji je 8 krava. Razmjesti ih tako da uz svaki zid budu točno 2 krave.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286232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/>
              <a:t>2. U trima posudama bilo je ukupno 40 litara mlijeka. Kad su iz prve izlili 2 l, iz druge </a:t>
            </a:r>
            <a:r>
              <a:rPr lang="pl-PL" sz="3600" dirty="0"/>
              <a:t>3 litre, a iz treće 5 litara, u svakoj je posudi ostalo jednako mnogo mlijeka. Koliko je mlijeka bilo u kojoj posudi?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255454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3200" dirty="0"/>
              <a:t>3. Milka i Cvjeta istodobno su krenule prema jednom stablu. Milka treba prijeći 3 metra, a Cvjeta 4 metra. Dok Milka napravi 5 koraka, Cvjeta napravi 4. Milkin je korak 30 cm, a </a:t>
            </a:r>
            <a:r>
              <a:rPr lang="hr-HR" sz="3200" dirty="0"/>
              <a:t>Cvjetin  40 cm. Tko će prije doći do stabla?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317009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4000" dirty="0"/>
              <a:t>4. Dvije krave imaju vrpce oko vrata. Dvije su vrpce zajedno duge 100 m. Ako jednu skratimo za 10, a drugu za 30 m bit će jednako duge. Kolika je duljina svake vrpce?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193899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5. Baka u dvorištu ima 20 životinja (krava i kokoši). Ukupno imaju 50 nogu. </a:t>
            </a:r>
          </a:p>
          <a:p>
            <a:r>
              <a:rPr lang="pl-PL" sz="4000" dirty="0"/>
              <a:t>Koliko baka ima krava, a koliko kokoši?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286232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/>
              <a:t>6. Krava </a:t>
            </a:r>
            <a:r>
              <a:rPr lang="hr-HR" sz="3600" dirty="0" err="1"/>
              <a:t>Biba</a:t>
            </a:r>
            <a:r>
              <a:rPr lang="hr-HR" sz="3600" dirty="0"/>
              <a:t> trčala je prvog dana 9 sati prosječnom brzinom 29 km na sat. Drugog dana trčala je 8 sati prosječnom brzinom većom za 5 km na sat nego prvog dana. Koliki je put krava pretrčala u dva dana?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643050"/>
            <a:ext cx="8286808" cy="378565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7. Učenici prvog, drugog i trećeg razreda skupili su zajedno 104 kg sijena. Koliko je kg sijena skupio koji razred ako je drugi razred skupio 4 puta više od prvog, a treći 2 puta više</a:t>
            </a:r>
          </a:p>
          <a:p>
            <a:r>
              <a:rPr lang="hr-HR" sz="4000" dirty="0"/>
              <a:t> nego drugi?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504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7</cp:revision>
  <dcterms:created xsi:type="dcterms:W3CDTF">2013-09-23T10:38:22Z</dcterms:created>
  <dcterms:modified xsi:type="dcterms:W3CDTF">2016-11-18T12:36:25Z</dcterms:modified>
</cp:coreProperties>
</file>