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49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747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4806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31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516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607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775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6786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088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49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751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E29B-EE74-450F-B877-E07D8002DC3F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AB9C-E2BB-48FF-A978-5D9D2F6B7281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3325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5360123" y="616530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  <p:sp>
        <p:nvSpPr>
          <p:cNvPr id="3" name="TextBox 31"/>
          <p:cNvSpPr txBox="1"/>
          <p:nvPr/>
        </p:nvSpPr>
        <p:spPr>
          <a:xfrm>
            <a:off x="1907704" y="1916832"/>
            <a:ext cx="5544616" cy="184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hr-HR" sz="4000" dirty="0"/>
              <a:t>IGRA OTKRIVANJA</a:t>
            </a:r>
          </a:p>
          <a:p>
            <a:pPr algn="ctr">
              <a:lnSpc>
                <a:spcPct val="150000"/>
              </a:lnSpc>
            </a:pPr>
            <a:r>
              <a:rPr lang="hr-HR" sz="4000" dirty="0"/>
              <a:t>MNOŽENJE I DIJELJENJE</a:t>
            </a:r>
          </a:p>
        </p:txBody>
      </p:sp>
    </p:spTree>
    <p:extLst>
      <p:ext uri="{BB962C8B-B14F-4D97-AF65-F5344CB8AC3E}">
        <p14:creationId xmlns:p14="http://schemas.microsoft.com/office/powerpoint/2010/main" val="62373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960"/>
            <a:ext cx="9144000" cy="6736080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3059832" y="6309320"/>
            <a:ext cx="4318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 R   </a:t>
            </a:r>
            <a:r>
              <a:rPr lang="hr-HR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V   </a:t>
            </a:r>
            <a:r>
              <a:rPr lang="hr-HR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J   </a:t>
            </a:r>
            <a:r>
              <a:rPr lang="hr-HR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D</a:t>
            </a:r>
          </a:p>
        </p:txBody>
      </p:sp>
      <p:sp>
        <p:nvSpPr>
          <p:cNvPr id="7" name="Krnja piramida 6"/>
          <p:cNvSpPr/>
          <p:nvPr/>
        </p:nvSpPr>
        <p:spPr>
          <a:xfrm>
            <a:off x="33496" y="31335"/>
            <a:ext cx="2267744" cy="14931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</a:p>
        </p:txBody>
      </p:sp>
      <p:sp>
        <p:nvSpPr>
          <p:cNvPr id="8" name="Krnja piramida 7"/>
          <p:cNvSpPr/>
          <p:nvPr/>
        </p:nvSpPr>
        <p:spPr>
          <a:xfrm>
            <a:off x="0" y="1493168"/>
            <a:ext cx="2301240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9" name="Krnja piramida 8"/>
          <p:cNvSpPr/>
          <p:nvPr/>
        </p:nvSpPr>
        <p:spPr>
          <a:xfrm>
            <a:off x="25544" y="2832504"/>
            <a:ext cx="2242200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10" name="Krnja piramida 9"/>
          <p:cNvSpPr/>
          <p:nvPr/>
        </p:nvSpPr>
        <p:spPr>
          <a:xfrm>
            <a:off x="0" y="4191528"/>
            <a:ext cx="2267744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</a:p>
        </p:txBody>
      </p:sp>
      <p:sp>
        <p:nvSpPr>
          <p:cNvPr id="11" name="Krnja piramida 10"/>
          <p:cNvSpPr/>
          <p:nvPr/>
        </p:nvSpPr>
        <p:spPr>
          <a:xfrm>
            <a:off x="0" y="5532296"/>
            <a:ext cx="2267744" cy="1361799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</a:t>
            </a:r>
          </a:p>
        </p:txBody>
      </p:sp>
      <p:sp>
        <p:nvSpPr>
          <p:cNvPr id="12" name="Krnja piramida 11"/>
          <p:cNvSpPr/>
          <p:nvPr/>
        </p:nvSpPr>
        <p:spPr>
          <a:xfrm>
            <a:off x="2272353" y="13512"/>
            <a:ext cx="2270760" cy="14931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13" name="Krnja piramida 12"/>
          <p:cNvSpPr/>
          <p:nvPr/>
        </p:nvSpPr>
        <p:spPr>
          <a:xfrm>
            <a:off x="4572000" y="0"/>
            <a:ext cx="2250192" cy="14931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</a:t>
            </a:r>
          </a:p>
        </p:txBody>
      </p:sp>
      <p:sp>
        <p:nvSpPr>
          <p:cNvPr id="14" name="Krnja piramida 13"/>
          <p:cNvSpPr/>
          <p:nvPr/>
        </p:nvSpPr>
        <p:spPr>
          <a:xfrm>
            <a:off x="6822192" y="0"/>
            <a:ext cx="2321808" cy="14931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5" name="Krnja piramida 14"/>
          <p:cNvSpPr/>
          <p:nvPr/>
        </p:nvSpPr>
        <p:spPr>
          <a:xfrm>
            <a:off x="2301240" y="1493168"/>
            <a:ext cx="2270760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16" name="Krnja piramida 15"/>
          <p:cNvSpPr/>
          <p:nvPr/>
        </p:nvSpPr>
        <p:spPr>
          <a:xfrm>
            <a:off x="4572000" y="1475968"/>
            <a:ext cx="2250192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</a:t>
            </a:r>
          </a:p>
        </p:txBody>
      </p:sp>
      <p:sp>
        <p:nvSpPr>
          <p:cNvPr id="17" name="Krnja piramida 16"/>
          <p:cNvSpPr/>
          <p:nvPr/>
        </p:nvSpPr>
        <p:spPr>
          <a:xfrm>
            <a:off x="6822192" y="1475968"/>
            <a:ext cx="2321808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18" name="Krnja piramida 17"/>
          <p:cNvSpPr/>
          <p:nvPr/>
        </p:nvSpPr>
        <p:spPr>
          <a:xfrm>
            <a:off x="2301240" y="2832504"/>
            <a:ext cx="2270760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19" name="Krnja piramida 18"/>
          <p:cNvSpPr/>
          <p:nvPr/>
        </p:nvSpPr>
        <p:spPr>
          <a:xfrm>
            <a:off x="4572000" y="2816736"/>
            <a:ext cx="2285381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</a:p>
        </p:txBody>
      </p:sp>
      <p:sp>
        <p:nvSpPr>
          <p:cNvPr id="20" name="Krnja piramida 19"/>
          <p:cNvSpPr/>
          <p:nvPr/>
        </p:nvSpPr>
        <p:spPr>
          <a:xfrm>
            <a:off x="6822192" y="2832504"/>
            <a:ext cx="2321808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21" name="Krnja piramida 20"/>
          <p:cNvSpPr/>
          <p:nvPr/>
        </p:nvSpPr>
        <p:spPr>
          <a:xfrm>
            <a:off x="4627904" y="5491728"/>
            <a:ext cx="2267744" cy="140236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22" name="Krnja piramida 21"/>
          <p:cNvSpPr/>
          <p:nvPr/>
        </p:nvSpPr>
        <p:spPr>
          <a:xfrm>
            <a:off x="2317164" y="4191704"/>
            <a:ext cx="2337832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</a:p>
        </p:txBody>
      </p:sp>
      <p:sp>
        <p:nvSpPr>
          <p:cNvPr id="23" name="Krnja piramida 22"/>
          <p:cNvSpPr/>
          <p:nvPr/>
        </p:nvSpPr>
        <p:spPr>
          <a:xfrm>
            <a:off x="4572000" y="4191528"/>
            <a:ext cx="2267744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24" name="Krnja piramida 23"/>
          <p:cNvSpPr/>
          <p:nvPr/>
        </p:nvSpPr>
        <p:spPr>
          <a:xfrm>
            <a:off x="6876256" y="4191528"/>
            <a:ext cx="2267744" cy="1340768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26" name="Krnja piramida 25"/>
          <p:cNvSpPr/>
          <p:nvPr/>
        </p:nvSpPr>
        <p:spPr>
          <a:xfrm>
            <a:off x="2283728" y="5460640"/>
            <a:ext cx="2344176" cy="1433455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</a:p>
        </p:txBody>
      </p:sp>
      <p:sp>
        <p:nvSpPr>
          <p:cNvPr id="27" name="Dijagram toka: Bušena vrpca 26"/>
          <p:cNvSpPr/>
          <p:nvPr/>
        </p:nvSpPr>
        <p:spPr>
          <a:xfrm>
            <a:off x="465784" y="303880"/>
            <a:ext cx="1534696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10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Dijagram toka: Bušena vrpca 27"/>
          <p:cNvSpPr/>
          <p:nvPr/>
        </p:nvSpPr>
        <p:spPr>
          <a:xfrm>
            <a:off x="514128" y="1692745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: 7</a:t>
            </a:r>
          </a:p>
        </p:txBody>
      </p:sp>
      <p:sp>
        <p:nvSpPr>
          <p:cNvPr id="29" name="Dijagram toka: Bušena vrpca 28"/>
          <p:cNvSpPr/>
          <p:nvPr/>
        </p:nvSpPr>
        <p:spPr>
          <a:xfrm>
            <a:off x="494032" y="3017692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2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Dijagram toka: Bušena vrpca 29"/>
          <p:cNvSpPr/>
          <p:nvPr/>
        </p:nvSpPr>
        <p:spPr>
          <a:xfrm>
            <a:off x="476792" y="4490248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3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Dijagram toka: Bušena vrpca 30"/>
          <p:cNvSpPr/>
          <p:nvPr/>
        </p:nvSpPr>
        <p:spPr>
          <a:xfrm>
            <a:off x="2798264" y="4411223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 : 3</a:t>
            </a:r>
          </a:p>
        </p:txBody>
      </p:sp>
      <p:sp>
        <p:nvSpPr>
          <p:cNvPr id="32" name="Dijagram toka: Bušena vrpca 31"/>
          <p:cNvSpPr/>
          <p:nvPr/>
        </p:nvSpPr>
        <p:spPr>
          <a:xfrm>
            <a:off x="5057779" y="4376716"/>
            <a:ext cx="154872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1 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Dijagram toka: Bušena vrpca 32"/>
          <p:cNvSpPr/>
          <p:nvPr/>
        </p:nvSpPr>
        <p:spPr>
          <a:xfrm>
            <a:off x="7378643" y="4500684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 : 10</a:t>
            </a:r>
          </a:p>
        </p:txBody>
      </p:sp>
      <p:sp>
        <p:nvSpPr>
          <p:cNvPr id="35" name="Dijagram toka: Bušena vrpca 34"/>
          <p:cNvSpPr/>
          <p:nvPr/>
        </p:nvSpPr>
        <p:spPr>
          <a:xfrm>
            <a:off x="4984675" y="5796631"/>
            <a:ext cx="1621824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 : 2</a:t>
            </a:r>
          </a:p>
        </p:txBody>
      </p:sp>
      <p:sp>
        <p:nvSpPr>
          <p:cNvPr id="36" name="Dijagram toka: Bušena vrpca 35"/>
          <p:cNvSpPr/>
          <p:nvPr/>
        </p:nvSpPr>
        <p:spPr>
          <a:xfrm>
            <a:off x="2798264" y="5707715"/>
            <a:ext cx="162024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1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Dijagram toka: Bušena vrpca 36"/>
          <p:cNvSpPr/>
          <p:nvPr/>
        </p:nvSpPr>
        <p:spPr>
          <a:xfrm>
            <a:off x="514128" y="5829138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3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Dijagram toka: Bušena vrpca 37"/>
          <p:cNvSpPr/>
          <p:nvPr/>
        </p:nvSpPr>
        <p:spPr>
          <a:xfrm>
            <a:off x="5057779" y="3017692"/>
            <a:ext cx="1610413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 : 3</a:t>
            </a:r>
          </a:p>
        </p:txBody>
      </p:sp>
      <p:sp>
        <p:nvSpPr>
          <p:cNvPr id="39" name="Dijagram toka: Bušena vrpca 38"/>
          <p:cNvSpPr/>
          <p:nvPr/>
        </p:nvSpPr>
        <p:spPr>
          <a:xfrm>
            <a:off x="4903778" y="1678356"/>
            <a:ext cx="1621824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</a:t>
            </a:r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10</a:t>
            </a:r>
          </a:p>
          <a:p>
            <a:pPr algn="ctr"/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Dijagram toka: Bušena vrpca 39"/>
          <p:cNvSpPr/>
          <p:nvPr/>
        </p:nvSpPr>
        <p:spPr>
          <a:xfrm>
            <a:off x="5057779" y="289680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</a:t>
            </a:r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</a:t>
            </a:r>
          </a:p>
        </p:txBody>
      </p:sp>
      <p:sp>
        <p:nvSpPr>
          <p:cNvPr id="41" name="Dijagram toka: Bušena vrpca 40"/>
          <p:cNvSpPr/>
          <p:nvPr/>
        </p:nvSpPr>
        <p:spPr>
          <a:xfrm>
            <a:off x="2732072" y="303880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 : 2 </a:t>
            </a:r>
          </a:p>
        </p:txBody>
      </p:sp>
      <p:sp>
        <p:nvSpPr>
          <p:cNvPr id="42" name="Dijagram toka: Bušena vrpca 41"/>
          <p:cNvSpPr/>
          <p:nvPr/>
        </p:nvSpPr>
        <p:spPr>
          <a:xfrm>
            <a:off x="2732072" y="1642283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 : 3</a:t>
            </a:r>
          </a:p>
        </p:txBody>
      </p:sp>
      <p:sp>
        <p:nvSpPr>
          <p:cNvPr id="43" name="Dijagram toka: Bušena vrpca 42"/>
          <p:cNvSpPr/>
          <p:nvPr/>
        </p:nvSpPr>
        <p:spPr>
          <a:xfrm>
            <a:off x="2798264" y="3017692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: 3</a:t>
            </a:r>
          </a:p>
        </p:txBody>
      </p:sp>
      <p:sp>
        <p:nvSpPr>
          <p:cNvPr id="44" name="Dijagram toka: Bušena vrpca 43"/>
          <p:cNvSpPr/>
          <p:nvPr/>
        </p:nvSpPr>
        <p:spPr>
          <a:xfrm>
            <a:off x="7335592" y="3017692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hr-HR" sz="2800" b="1" dirty="0">
                <a:latin typeface="Tahoma"/>
                <a:ea typeface="Tahoma"/>
                <a:cs typeface="Tahoma"/>
              </a:rPr>
              <a:t>● 3</a:t>
            </a:r>
            <a:endParaRPr lang="hr-H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Dijagram toka: Bušena vrpca 44"/>
          <p:cNvSpPr/>
          <p:nvPr/>
        </p:nvSpPr>
        <p:spPr>
          <a:xfrm>
            <a:off x="7335592" y="1678356"/>
            <a:ext cx="1440160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: 2</a:t>
            </a:r>
          </a:p>
        </p:txBody>
      </p:sp>
      <p:sp>
        <p:nvSpPr>
          <p:cNvPr id="46" name="Dijagram toka: Bušena vrpca 45"/>
          <p:cNvSpPr/>
          <p:nvPr/>
        </p:nvSpPr>
        <p:spPr>
          <a:xfrm>
            <a:off x="7190440" y="261388"/>
            <a:ext cx="1585312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: 4</a:t>
            </a:r>
          </a:p>
        </p:txBody>
      </p:sp>
      <p:sp>
        <p:nvSpPr>
          <p:cNvPr id="47" name="Krnja piramida 46"/>
          <p:cNvSpPr/>
          <p:nvPr/>
        </p:nvSpPr>
        <p:spPr>
          <a:xfrm>
            <a:off x="6895648" y="5532472"/>
            <a:ext cx="2267744" cy="140236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</a:p>
        </p:txBody>
      </p:sp>
      <p:sp>
        <p:nvSpPr>
          <p:cNvPr id="48" name="Dijagram toka: Bušena vrpca 47"/>
          <p:cNvSpPr/>
          <p:nvPr/>
        </p:nvSpPr>
        <p:spPr>
          <a:xfrm>
            <a:off x="7239125" y="5796631"/>
            <a:ext cx="1719195" cy="970392"/>
          </a:xfrm>
          <a:prstGeom prst="flowChartPunchedTap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100 : 10</a:t>
            </a:r>
          </a:p>
        </p:txBody>
      </p:sp>
    </p:spTree>
    <p:extLst>
      <p:ext uri="{BB962C8B-B14F-4D97-AF65-F5344CB8AC3E}">
        <p14:creationId xmlns:p14="http://schemas.microsoft.com/office/powerpoint/2010/main" val="389182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100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Tema sustava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23</cp:revision>
  <dcterms:created xsi:type="dcterms:W3CDTF">2014-05-18T16:20:52Z</dcterms:created>
  <dcterms:modified xsi:type="dcterms:W3CDTF">2016-09-07T11:41:50Z</dcterms:modified>
</cp:coreProperties>
</file>