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61" r:id="rId3"/>
    <p:sldId id="257" r:id="rId4"/>
    <p:sldId id="259" r:id="rId5"/>
    <p:sldId id="262" r:id="rId6"/>
    <p:sldId id="258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C63F9-F0C2-42F1-864A-7090E150281A}" type="datetimeFigureOut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A7EA9-C84A-4DD8-ABCD-24724D778A5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8A6D62-77FD-42CE-B888-3E4D7A78B2A5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D2F8-5580-460F-AE80-AC378D3C6ED2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963-2276-4FD2-82C8-C0E07453B095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28AC-ED07-4361-A7B0-01C46245ED64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9F0B-CDEA-4435-9C6A-04A211B791F3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F6B9-A367-4D96-A611-BCE4495B2E92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EF51D-02F5-4C65-8FF8-6658F4830526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A465-E6AF-4840-86D0-7A9769D87B11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281A-4038-4C6A-B9F6-3B6608D6B93B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533E12-484A-467E-9E3A-B7D284E0C4AD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3C1E49-71C1-4AB6-BEDC-85983CC03DCA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EC96FF-B6DE-4D82-99E7-C928BB76CEA5}" type="datetime1">
              <a:rPr lang="sr-Latn-CS" smtClean="0"/>
              <a:pPr/>
              <a:t>20.7.2017.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4942E7-21F1-4562-B24A-E81176390C6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13" Type="http://schemas.openxmlformats.org/officeDocument/2006/relationships/image" Target="../media/image15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12" Type="http://schemas.openxmlformats.org/officeDocument/2006/relationships/image" Target="../media/image14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11" Type="http://schemas.openxmlformats.org/officeDocument/2006/relationships/image" Target="../media/image13.gif"/><Relationship Id="rId5" Type="http://schemas.openxmlformats.org/officeDocument/2006/relationships/image" Target="../media/image7.gif"/><Relationship Id="rId15" Type="http://schemas.openxmlformats.org/officeDocument/2006/relationships/image" Target="../media/image3.jpeg"/><Relationship Id="rId10" Type="http://schemas.openxmlformats.org/officeDocument/2006/relationships/image" Target="../media/image12.gif"/><Relationship Id="rId4" Type="http://schemas.openxmlformats.org/officeDocument/2006/relationships/image" Target="../media/image6.gif"/><Relationship Id="rId9" Type="http://schemas.openxmlformats.org/officeDocument/2006/relationships/image" Target="../media/image11.gif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7.gif"/><Relationship Id="rId7" Type="http://schemas.openxmlformats.org/officeDocument/2006/relationships/image" Target="../media/image13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5" Type="http://schemas.openxmlformats.org/officeDocument/2006/relationships/image" Target="../media/image8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jedno-do-zdravlja.hr/prava_djece.php" TargetMode="External"/><Relationship Id="rId2" Type="http://schemas.openxmlformats.org/officeDocument/2006/relationships/hyperlink" Target="http://www.unicef.org/crcartoons/lis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3429000"/>
            <a:ext cx="7515718" cy="122413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Citizenship Education: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2976" y="4653135"/>
            <a:ext cx="6986614" cy="818973"/>
          </a:xfrm>
        </p:spPr>
        <p:txBody>
          <a:bodyPr>
            <a:normAutofit/>
          </a:bodyPr>
          <a:lstStyle/>
          <a:p>
            <a:r>
              <a:rPr lang="en-GB" dirty="0"/>
              <a:t>Children’s Rights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4" name="TekstniOkvir 3"/>
          <p:cNvSpPr txBox="1"/>
          <p:nvPr/>
        </p:nvSpPr>
        <p:spPr>
          <a:xfrm>
            <a:off x="3275856" y="851481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Building Bridges 5, UNIT 2, Lesson 2.2</a:t>
            </a:r>
          </a:p>
          <a:p>
            <a:r>
              <a:rPr lang="en-GB" dirty="0"/>
              <a:t>Culture Corner: Schoolchildren Around the World</a:t>
            </a:r>
          </a:p>
          <a:p>
            <a:pPr algn="ctr"/>
            <a:endParaRPr lang="en-GB" dirty="0"/>
          </a:p>
        </p:txBody>
      </p:sp>
      <p:sp>
        <p:nvSpPr>
          <p:cNvPr id="14338" name="AutoShape 2" descr="Slikovni rezultat za new building blocks 6 prof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Slika 7" descr="NBB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780707"/>
            <a:ext cx="2016224" cy="2848316"/>
          </a:xfrm>
          <a:prstGeom prst="rect">
            <a:avLst/>
          </a:prstGeom>
        </p:spPr>
      </p:pic>
      <p:pic>
        <p:nvPicPr>
          <p:cNvPr id="9" name="Picture 8" descr="C:\Users\Korisnik\Desktop\mia\docs\PK promo\PK promo\Logo Profil Klett.jpg">
            <a:extLst>
              <a:ext uri="{FF2B5EF4-FFF2-40B4-BE49-F238E27FC236}">
                <a16:creationId xmlns:a16="http://schemas.microsoft.com/office/drawing/2014/main" id="{A81585B4-9011-4C0F-96B1-6C78020263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 descr="prava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3017" y="2164533"/>
            <a:ext cx="2095500" cy="1905000"/>
          </a:xfrm>
        </p:spPr>
      </p:pic>
      <p:pic>
        <p:nvPicPr>
          <p:cNvPr id="6" name="Slika 5" descr="prava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4326" y="-29399"/>
            <a:ext cx="2095500" cy="1905000"/>
          </a:xfrm>
          <a:prstGeom prst="rect">
            <a:avLst/>
          </a:prstGeom>
        </p:spPr>
      </p:pic>
      <p:pic>
        <p:nvPicPr>
          <p:cNvPr id="8" name="Slika 7" descr="prava6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143380"/>
            <a:ext cx="2095500" cy="1905000"/>
          </a:xfrm>
          <a:prstGeom prst="rect">
            <a:avLst/>
          </a:prstGeom>
        </p:spPr>
      </p:pic>
      <p:pic>
        <p:nvPicPr>
          <p:cNvPr id="9" name="Slika 8" descr="prava9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7652" y="1875601"/>
            <a:ext cx="2095500" cy="1905000"/>
          </a:xfrm>
          <a:prstGeom prst="rect">
            <a:avLst/>
          </a:prstGeom>
        </p:spPr>
      </p:pic>
      <p:pic>
        <p:nvPicPr>
          <p:cNvPr id="10" name="Slika 9" descr="prava8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4052" y="2616196"/>
            <a:ext cx="2095500" cy="1905000"/>
          </a:xfrm>
          <a:prstGeom prst="rect">
            <a:avLst/>
          </a:prstGeom>
        </p:spPr>
      </p:pic>
      <p:pic>
        <p:nvPicPr>
          <p:cNvPr id="11" name="Slika 10" descr="prava14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62929" y="446070"/>
            <a:ext cx="2095500" cy="1905000"/>
          </a:xfrm>
          <a:prstGeom prst="rect">
            <a:avLst/>
          </a:prstGeom>
        </p:spPr>
      </p:pic>
      <p:pic>
        <p:nvPicPr>
          <p:cNvPr id="12" name="Slika 11" descr="prava10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368272"/>
            <a:ext cx="2095500" cy="1905000"/>
          </a:xfrm>
          <a:prstGeom prst="rect">
            <a:avLst/>
          </a:prstGeom>
        </p:spPr>
      </p:pic>
      <p:pic>
        <p:nvPicPr>
          <p:cNvPr id="13" name="Slika 12" descr="prava20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49248" y="3645636"/>
            <a:ext cx="2095500" cy="1905000"/>
          </a:xfrm>
          <a:prstGeom prst="rect">
            <a:avLst/>
          </a:prstGeom>
        </p:spPr>
      </p:pic>
      <p:pic>
        <p:nvPicPr>
          <p:cNvPr id="14" name="Slika 13" descr="prava3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93711" y="116632"/>
            <a:ext cx="2095500" cy="1905000"/>
          </a:xfrm>
          <a:prstGeom prst="rect">
            <a:avLst/>
          </a:prstGeom>
        </p:spPr>
      </p:pic>
      <p:pic>
        <p:nvPicPr>
          <p:cNvPr id="15" name="Slika 14" descr="prava5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10366" y="1881134"/>
            <a:ext cx="2095500" cy="1905000"/>
          </a:xfrm>
          <a:prstGeom prst="rect">
            <a:avLst/>
          </a:prstGeom>
        </p:spPr>
      </p:pic>
      <p:pic>
        <p:nvPicPr>
          <p:cNvPr id="16" name="Slika 15" descr="prava12.gif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9468" y="4056739"/>
            <a:ext cx="2095500" cy="1905000"/>
          </a:xfrm>
          <a:prstGeom prst="rect">
            <a:avLst/>
          </a:prstGeom>
        </p:spPr>
      </p:pic>
      <p:pic>
        <p:nvPicPr>
          <p:cNvPr id="18" name="Slika 17" descr="prava16.gi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46763" y="4864120"/>
            <a:ext cx="2095500" cy="1905000"/>
          </a:xfrm>
          <a:prstGeom prst="rect">
            <a:avLst/>
          </a:prstGeom>
        </p:spPr>
      </p:pic>
      <p:pic>
        <p:nvPicPr>
          <p:cNvPr id="40" name="Slika 39" descr="80x15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5720" y="6429396"/>
            <a:ext cx="1268010" cy="238124"/>
          </a:xfrm>
          <a:prstGeom prst="rect">
            <a:avLst/>
          </a:prstGeom>
        </p:spPr>
      </p:pic>
      <p:sp>
        <p:nvSpPr>
          <p:cNvPr id="42" name="TekstniOkvir 41"/>
          <p:cNvSpPr txBox="1"/>
          <p:nvPr/>
        </p:nvSpPr>
        <p:spPr>
          <a:xfrm>
            <a:off x="312502" y="6205571"/>
            <a:ext cx="1214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900" dirty="0" err="1"/>
              <a:t>Artwork</a:t>
            </a:r>
            <a:r>
              <a:rPr lang="hr-HR" sz="900" dirty="0"/>
              <a:t> </a:t>
            </a:r>
            <a:r>
              <a:rPr lang="hr-HR" sz="900" dirty="0" err="1"/>
              <a:t>by</a:t>
            </a:r>
            <a:r>
              <a:rPr lang="hr-HR" sz="900" dirty="0"/>
              <a:t>:</a:t>
            </a:r>
          </a:p>
        </p:txBody>
      </p:sp>
      <p:pic>
        <p:nvPicPr>
          <p:cNvPr id="19" name="Picture 18" descr="C:\Users\Korisnik\Desktop\mia\docs\PK promo\PK promo\Logo Profil Klett.jpg">
            <a:extLst>
              <a:ext uri="{FF2B5EF4-FFF2-40B4-BE49-F238E27FC236}">
                <a16:creationId xmlns:a16="http://schemas.microsoft.com/office/drawing/2014/main" id="{C42D4777-A6BB-4DE9-9537-ACFED4D82CC9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1481328"/>
            <a:ext cx="7787208" cy="4805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The right on </a:t>
            </a:r>
            <a:r>
              <a:rPr lang="en-GB" sz="2600" dirty="0">
                <a:solidFill>
                  <a:schemeClr val="accent5">
                    <a:lumMod val="75000"/>
                  </a:schemeClr>
                </a:solidFill>
              </a:rPr>
              <a:t>healthcare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The right on </a:t>
            </a:r>
            <a:r>
              <a:rPr lang="en-GB" sz="2600" dirty="0">
                <a:solidFill>
                  <a:schemeClr val="accent5">
                    <a:lumMod val="75000"/>
                  </a:schemeClr>
                </a:solidFill>
              </a:rPr>
              <a:t>education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The right to </a:t>
            </a:r>
            <a:r>
              <a:rPr lang="en-GB" sz="2600" dirty="0">
                <a:solidFill>
                  <a:schemeClr val="accent5">
                    <a:lumMod val="75000"/>
                  </a:schemeClr>
                </a:solidFill>
              </a:rPr>
              <a:t>play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The right to </a:t>
            </a:r>
            <a:r>
              <a:rPr lang="en-GB" sz="2600" dirty="0">
                <a:solidFill>
                  <a:schemeClr val="accent5">
                    <a:lumMod val="75000"/>
                  </a:schemeClr>
                </a:solidFill>
              </a:rPr>
              <a:t>express </a:t>
            </a:r>
            <a:r>
              <a:rPr lang="en-GB" sz="2600" dirty="0"/>
              <a:t>themselves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The right for </a:t>
            </a:r>
            <a:r>
              <a:rPr lang="en-GB" sz="2600" dirty="0">
                <a:solidFill>
                  <a:schemeClr val="accent5">
                    <a:lumMod val="75000"/>
                  </a:schemeClr>
                </a:solidFill>
              </a:rPr>
              <a:t>protection</a:t>
            </a:r>
            <a:r>
              <a:rPr lang="en-GB" sz="2600" dirty="0"/>
              <a:t> against violence and abuse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The right on</a:t>
            </a:r>
            <a:r>
              <a:rPr lang="en-GB" sz="2600" dirty="0">
                <a:solidFill>
                  <a:schemeClr val="accent5">
                    <a:lumMod val="75000"/>
                  </a:schemeClr>
                </a:solidFill>
              </a:rPr>
              <a:t> information</a:t>
            </a:r>
            <a:r>
              <a:rPr lang="en-GB" sz="2600" dirty="0"/>
              <a:t>…</a:t>
            </a:r>
            <a:endParaRPr lang="en-GB" sz="3200" dirty="0"/>
          </a:p>
          <a:p>
            <a:pPr algn="ctr">
              <a:lnSpc>
                <a:spcPct val="150000"/>
              </a:lnSpc>
              <a:buNone/>
            </a:pPr>
            <a:r>
              <a:rPr lang="en-GB" sz="1300" dirty="0">
                <a:solidFill>
                  <a:prstClr val="black"/>
                </a:solidFill>
              </a:rPr>
              <a:t>From</a:t>
            </a:r>
            <a:r>
              <a:rPr lang="hr-HR" sz="1300" dirty="0">
                <a:solidFill>
                  <a:prstClr val="black"/>
                </a:solidFill>
              </a:rPr>
              <a:t>:</a:t>
            </a:r>
            <a:r>
              <a:rPr lang="en-GB" sz="1300" dirty="0">
                <a:solidFill>
                  <a:prstClr val="black"/>
                </a:solidFill>
              </a:rPr>
              <a:t> </a:t>
            </a:r>
            <a:r>
              <a:rPr lang="hr-HR" sz="1300" i="1" dirty="0">
                <a:solidFill>
                  <a:prstClr val="black"/>
                </a:solidFill>
              </a:rPr>
              <a:t>T</a:t>
            </a:r>
            <a:r>
              <a:rPr lang="en-GB" sz="1300" i="1" dirty="0">
                <a:solidFill>
                  <a:prstClr val="black"/>
                </a:solidFill>
              </a:rPr>
              <a:t>he</a:t>
            </a:r>
            <a:r>
              <a:rPr lang="hr-HR" sz="1300" i="1" dirty="0">
                <a:solidFill>
                  <a:prstClr val="black"/>
                </a:solidFill>
              </a:rPr>
              <a:t> </a:t>
            </a:r>
            <a:r>
              <a:rPr lang="en-GB" sz="1300" i="1" dirty="0">
                <a:solidFill>
                  <a:prstClr val="black"/>
                </a:solidFill>
              </a:rPr>
              <a:t>Convention on the Rights of the Child. United Nations, 1989</a:t>
            </a:r>
            <a:endParaRPr lang="en-GB" i="1" dirty="0"/>
          </a:p>
          <a:p>
            <a:pPr>
              <a:lnSpc>
                <a:spcPct val="150000"/>
              </a:lnSpc>
            </a:pPr>
            <a:endParaRPr lang="en-GB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351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dirty="0" err="1"/>
              <a:t>Children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…</a:t>
            </a:r>
          </a:p>
        </p:txBody>
      </p:sp>
      <p:pic>
        <p:nvPicPr>
          <p:cNvPr id="6" name="Slika 5" descr="prava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497" y="2668461"/>
            <a:ext cx="1111180" cy="1072486"/>
          </a:xfrm>
          <a:prstGeom prst="rect">
            <a:avLst/>
          </a:prstGeom>
        </p:spPr>
      </p:pic>
      <p:pic>
        <p:nvPicPr>
          <p:cNvPr id="7" name="Slika 6" descr="prava9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3290" y="1863389"/>
            <a:ext cx="1169341" cy="1128622"/>
          </a:xfrm>
          <a:prstGeom prst="rect">
            <a:avLst/>
          </a:prstGeom>
        </p:spPr>
      </p:pic>
      <p:pic>
        <p:nvPicPr>
          <p:cNvPr id="8" name="Slika 7" descr="prava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87" y="777925"/>
            <a:ext cx="1471704" cy="1420457"/>
          </a:xfrm>
          <a:prstGeom prst="rect">
            <a:avLst/>
          </a:prstGeom>
        </p:spPr>
      </p:pic>
      <p:pic>
        <p:nvPicPr>
          <p:cNvPr id="9" name="Slika 8" descr="prava8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8080" y="4581128"/>
            <a:ext cx="1000936" cy="966080"/>
          </a:xfrm>
          <a:prstGeom prst="rect">
            <a:avLst/>
          </a:prstGeom>
        </p:spPr>
      </p:pic>
      <p:pic>
        <p:nvPicPr>
          <p:cNvPr id="10" name="Slika 9" descr="prava7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6376" y="3573016"/>
            <a:ext cx="936104" cy="903506"/>
          </a:xfrm>
          <a:prstGeom prst="rect">
            <a:avLst/>
          </a:prstGeom>
        </p:spPr>
      </p:pic>
      <p:pic>
        <p:nvPicPr>
          <p:cNvPr id="11" name="Slika 10" descr="prava5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8104" y="2996481"/>
            <a:ext cx="1332932" cy="1286516"/>
          </a:xfrm>
          <a:prstGeom prst="rect">
            <a:avLst/>
          </a:prstGeom>
        </p:spPr>
      </p:pic>
      <p:pic>
        <p:nvPicPr>
          <p:cNvPr id="13" name="Picture 12" descr="C:\Users\Korisnik\Desktop\mia\docs\PK promo\PK promo\Logo Profil Klett.jpg">
            <a:extLst>
              <a:ext uri="{FF2B5EF4-FFF2-40B4-BE49-F238E27FC236}">
                <a16:creationId xmlns:a16="http://schemas.microsoft.com/office/drawing/2014/main" id="{04DDA011-1425-493F-8664-29F0AFC8B0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Cartoons explaining every right:</a:t>
            </a:r>
          </a:p>
          <a:p>
            <a:pPr marL="109728" indent="0">
              <a:buNone/>
            </a:pPr>
            <a:r>
              <a:rPr lang="en-US" dirty="0">
                <a:hlinkClick r:id="rId2"/>
              </a:rPr>
              <a:t>https://www.youtube.com/watch?v=nyJ5qwOoWbA&amp;list=PLB5401BDACBDEF6D0</a:t>
            </a:r>
          </a:p>
          <a:p>
            <a:pPr marL="109728" indent="0">
              <a:buNone/>
            </a:pPr>
            <a:endParaRPr lang="en-US" dirty="0">
              <a:hlinkClick r:id="rId2"/>
            </a:endParaRPr>
          </a:p>
          <a:p>
            <a:r>
              <a:rPr lang="en-US" dirty="0"/>
              <a:t>Information in Croatian</a:t>
            </a:r>
          </a:p>
          <a:p>
            <a:pPr>
              <a:buNone/>
            </a:pPr>
            <a:r>
              <a:rPr lang="en-US" dirty="0">
                <a:hlinkClick r:id="rId3"/>
              </a:rPr>
              <a:t>http://www.zajedno-do-zdravlja.hr/prava_djece.php</a:t>
            </a:r>
            <a:r>
              <a:rPr lang="en-US" dirty="0"/>
              <a:t> </a:t>
            </a:r>
          </a:p>
          <a:p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More </a:t>
            </a:r>
            <a:r>
              <a:rPr lang="hr-HR" dirty="0" err="1"/>
              <a:t>info</a:t>
            </a:r>
            <a:r>
              <a:rPr lang="hr-HR" dirty="0"/>
              <a:t>…</a:t>
            </a:r>
          </a:p>
        </p:txBody>
      </p:sp>
      <p:pic>
        <p:nvPicPr>
          <p:cNvPr id="7" name="Picture 6" descr="C:\Users\Korisnik\Desktop\mia\docs\PK promo\PK promo\Logo Profil Klett.jpg">
            <a:extLst>
              <a:ext uri="{FF2B5EF4-FFF2-40B4-BE49-F238E27FC236}">
                <a16:creationId xmlns:a16="http://schemas.microsoft.com/office/drawing/2014/main" id="{3F5BD1CE-2C8C-4203-9450-FB2677547F1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That‘s all</a:t>
            </a:r>
            <a:r>
              <a:rPr lang="en-GB" dirty="0"/>
              <a:t>,</a:t>
            </a:r>
            <a:r>
              <a:rPr lang="hr-HR" dirty="0"/>
              <a:t> folks!</a:t>
            </a:r>
          </a:p>
        </p:txBody>
      </p:sp>
      <p:pic>
        <p:nvPicPr>
          <p:cNvPr id="8" name="Rezervirano mjesto sadržaja 7" descr="NBB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9856" y="1628800"/>
            <a:ext cx="2484288" cy="350955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D80F24-3DB5-4832-8636-16C1B34C7577}"/>
              </a:ext>
            </a:extLst>
          </p:cNvPr>
          <p:cNvSpPr txBox="1"/>
          <p:nvPr/>
        </p:nvSpPr>
        <p:spPr>
          <a:xfrm>
            <a:off x="1043608" y="603861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Prepared by: Igor </a:t>
            </a:r>
            <a:r>
              <a:rPr lang="en-GB" i="1" dirty="0" err="1"/>
              <a:t>Nikičić</a:t>
            </a:r>
            <a:endParaRPr lang="en-GB" i="1" dirty="0"/>
          </a:p>
        </p:txBody>
      </p:sp>
      <p:pic>
        <p:nvPicPr>
          <p:cNvPr id="9" name="Picture 8" descr="C:\Users\Korisnik\Desktop\mia\docs\PK promo\PK promo\Logo Profil Klett.jpg">
            <a:extLst>
              <a:ext uri="{FF2B5EF4-FFF2-40B4-BE49-F238E27FC236}">
                <a16:creationId xmlns:a16="http://schemas.microsoft.com/office/drawing/2014/main" id="{4F918DF4-FCB8-4070-A82C-474C9DBF0C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en-US" dirty="0"/>
              <a:t>Children have the right to protection from work that threatens their health, education or development</a:t>
            </a:r>
            <a:endParaRPr lang="hr-HR" dirty="0"/>
          </a:p>
          <a:p>
            <a:r>
              <a:rPr lang="en-US" dirty="0"/>
              <a:t>Children have the right to appropriate information</a:t>
            </a:r>
            <a:endParaRPr lang="hr-HR" dirty="0"/>
          </a:p>
          <a:p>
            <a:r>
              <a:rPr lang="en-US" dirty="0"/>
              <a:t>Children have the right to express themselves</a:t>
            </a:r>
            <a:endParaRPr lang="hr-HR" dirty="0"/>
          </a:p>
          <a:p>
            <a:r>
              <a:rPr lang="en-US" dirty="0"/>
              <a:t>Children have the right to protection in times of war</a:t>
            </a:r>
            <a:endParaRPr lang="hr-HR" dirty="0"/>
          </a:p>
          <a:p>
            <a:r>
              <a:rPr lang="en-US" dirty="0"/>
              <a:t>Children have the right to know and live their own culture </a:t>
            </a:r>
            <a:endParaRPr lang="hr-HR" dirty="0"/>
          </a:p>
          <a:p>
            <a:r>
              <a:rPr lang="en-US" dirty="0"/>
              <a:t>Children have the right to protection from neglect </a:t>
            </a:r>
            <a:endParaRPr lang="hr-HR" dirty="0"/>
          </a:p>
          <a:p>
            <a:pPr algn="r">
              <a:buNone/>
            </a:pPr>
            <a:r>
              <a:rPr lang="hr-HR" sz="1400" dirty="0" err="1"/>
              <a:t>From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:</a:t>
            </a:r>
            <a:r>
              <a:rPr lang="hr-HR" sz="1400" i="1" dirty="0"/>
              <a:t> </a:t>
            </a:r>
            <a:r>
              <a:rPr lang="en-US" sz="1400" i="1" dirty="0"/>
              <a:t>Convention on the Rights of the Child</a:t>
            </a:r>
            <a:r>
              <a:rPr lang="hr-HR" sz="1400" i="1" dirty="0"/>
              <a:t>. United </a:t>
            </a:r>
            <a:r>
              <a:rPr lang="hr-HR" sz="1400" i="1" dirty="0" err="1"/>
              <a:t>Nations</a:t>
            </a:r>
            <a:r>
              <a:rPr lang="hr-HR" sz="1400" i="1" dirty="0"/>
              <a:t>, 1989</a:t>
            </a:r>
            <a:endParaRPr lang="hr-HR" sz="1500" i="1" dirty="0"/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*Some </a:t>
            </a:r>
            <a:r>
              <a:rPr lang="hr-HR" b="1" dirty="0" err="1"/>
              <a:t>other</a:t>
            </a:r>
            <a:r>
              <a:rPr lang="hr-HR" b="1" dirty="0"/>
              <a:t> </a:t>
            </a:r>
            <a:r>
              <a:rPr lang="hr-HR" b="1" dirty="0" err="1"/>
              <a:t>children</a:t>
            </a:r>
            <a:r>
              <a:rPr lang="hr-HR" b="1" dirty="0"/>
              <a:t> </a:t>
            </a:r>
            <a:r>
              <a:rPr lang="hr-HR" b="1" dirty="0" err="1"/>
              <a:t>rights</a:t>
            </a:r>
            <a:r>
              <a:rPr lang="hr-HR" b="1" dirty="0"/>
              <a:t>…</a:t>
            </a:r>
          </a:p>
        </p:txBody>
      </p:sp>
      <p:pic>
        <p:nvPicPr>
          <p:cNvPr id="7" name="Picture 6" descr="C:\Users\Korisnik\Desktop\mia\docs\PK promo\PK promo\Logo Profil Klett.jpg">
            <a:extLst>
              <a:ext uri="{FF2B5EF4-FFF2-40B4-BE49-F238E27FC236}">
                <a16:creationId xmlns:a16="http://schemas.microsoft.com/office/drawing/2014/main" id="{05DECFD7-46D2-4224-A3F3-4ADED37625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8877" y="594928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302</TotalTime>
  <Words>208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Verdana</vt:lpstr>
      <vt:lpstr>Wingdings 2</vt:lpstr>
      <vt:lpstr>Wingdings 3</vt:lpstr>
      <vt:lpstr>Gomilanje</vt:lpstr>
      <vt:lpstr>Citizenship Education:</vt:lpstr>
      <vt:lpstr>PowerPoint Presentation</vt:lpstr>
      <vt:lpstr>Children have…</vt:lpstr>
      <vt:lpstr>More info…</vt:lpstr>
      <vt:lpstr>That‘s all, folks!</vt:lpstr>
      <vt:lpstr>*Some other children rights…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Sana Perić</cp:lastModifiedBy>
  <cp:revision>28</cp:revision>
  <dcterms:created xsi:type="dcterms:W3CDTF">2016-07-14T19:18:56Z</dcterms:created>
  <dcterms:modified xsi:type="dcterms:W3CDTF">2017-07-20T10:59:01Z</dcterms:modified>
</cp:coreProperties>
</file>