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58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104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B95F63-695C-41B9-8327-53F0864B0FC9}" type="datetimeFigureOut">
              <a:rPr lang="hr-HR" smtClean="0"/>
              <a:t>20.7.2017.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AA8C36-8F0B-41F3-BB9F-5287F0BD200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F63-695C-41B9-8327-53F0864B0FC9}" type="datetimeFigureOut">
              <a:rPr lang="hr-HR" smtClean="0"/>
              <a:t>20.7.2017.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8C36-8F0B-41F3-BB9F-5287F0BD200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F63-695C-41B9-8327-53F0864B0FC9}" type="datetimeFigureOut">
              <a:rPr lang="hr-HR" smtClean="0"/>
              <a:t>20.7.2017.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8C36-8F0B-41F3-BB9F-5287F0BD200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F63-695C-41B9-8327-53F0864B0FC9}" type="datetimeFigureOut">
              <a:rPr lang="hr-HR" smtClean="0"/>
              <a:t>20.7.2017.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8C36-8F0B-41F3-BB9F-5287F0BD2009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F63-695C-41B9-8327-53F0864B0FC9}" type="datetimeFigureOut">
              <a:rPr lang="hr-HR" smtClean="0"/>
              <a:t>20.7.2017.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8C36-8F0B-41F3-BB9F-5287F0BD2009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F63-695C-41B9-8327-53F0864B0FC9}" type="datetimeFigureOut">
              <a:rPr lang="hr-HR" smtClean="0"/>
              <a:t>20.7.2017.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8C36-8F0B-41F3-BB9F-5287F0BD2009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F63-695C-41B9-8327-53F0864B0FC9}" type="datetimeFigureOut">
              <a:rPr lang="hr-HR" smtClean="0"/>
              <a:t>20.7.2017.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8C36-8F0B-41F3-BB9F-5287F0BD200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F63-695C-41B9-8327-53F0864B0FC9}" type="datetimeFigureOut">
              <a:rPr lang="hr-HR" smtClean="0"/>
              <a:t>20.7.2017.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8C36-8F0B-41F3-BB9F-5287F0BD2009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5F63-695C-41B9-8327-53F0864B0FC9}" type="datetimeFigureOut">
              <a:rPr lang="hr-HR" smtClean="0"/>
              <a:t>20.7.2017.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8C36-8F0B-41F3-BB9F-5287F0BD200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DB95F63-695C-41B9-8327-53F0864B0FC9}" type="datetimeFigureOut">
              <a:rPr lang="hr-HR" smtClean="0"/>
              <a:t>20.7.2017.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8C36-8F0B-41F3-BB9F-5287F0BD2009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B95F63-695C-41B9-8327-53F0864B0FC9}" type="datetimeFigureOut">
              <a:rPr lang="hr-HR" smtClean="0"/>
              <a:t>20.7.2017.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AA8C36-8F0B-41F3-BB9F-5287F0BD2009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66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Kliknite da biste uredili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DB95F63-695C-41B9-8327-53F0864B0FC9}" type="datetimeFigureOut">
              <a:rPr lang="hr-HR" smtClean="0"/>
              <a:t>20.7.2017.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3AA8C36-8F0B-41F3-BB9F-5287F0BD200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3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1600" y="3645024"/>
            <a:ext cx="7443710" cy="86409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Parents in trouble.com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2976" y="4581128"/>
            <a:ext cx="6986614" cy="129614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Must, mustn't, should, shouldn't, have to don't have to, cant </a:t>
            </a: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6D3D-4B53-48FA-979E-084E59F97C8F}" type="slidenum">
              <a:rPr lang="hr-HR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</a:t>
            </a:fld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419872" y="85723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Building Bridges 8, UNIT 2, Lesson 4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Parents in trouble.com</a:t>
            </a:r>
          </a:p>
        </p:txBody>
      </p:sp>
      <p:sp>
        <p:nvSpPr>
          <p:cNvPr id="14338" name="AutoShape 2" descr="Slikovni rezultat za new building blocks 6 prof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Slika 7" descr="udyben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724630"/>
            <a:ext cx="2016224" cy="2848317"/>
          </a:xfrm>
          <a:prstGeom prst="rect">
            <a:avLst/>
          </a:prstGeom>
        </p:spPr>
      </p:pic>
      <p:pic>
        <p:nvPicPr>
          <p:cNvPr id="9" name="Picture 8" descr="C:\Users\Korisnik\Desktop\mia\docs\PK promo\PK promo\Logo Profil Klett.jpg">
            <a:extLst>
              <a:ext uri="{FF2B5EF4-FFF2-40B4-BE49-F238E27FC236}">
                <a16:creationId xmlns:a16="http://schemas.microsoft.com/office/drawing/2014/main" id="{CA8CD817-9C21-4F0F-8D29-609E2E3B4C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336" y="5877270"/>
            <a:ext cx="1141933" cy="57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 descr="DSCN63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1990" y="5268292"/>
            <a:ext cx="2067776" cy="1550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zervirano mjesto sadržaja 3" descr="DSCN67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7640" y="1070480"/>
            <a:ext cx="2765392" cy="2074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46485"/>
          </a:xfrm>
        </p:spPr>
        <p:txBody>
          <a:bodyPr>
            <a:normAutofit/>
          </a:bodyPr>
          <a:lstStyle/>
          <a:p>
            <a:pPr algn="ctr"/>
            <a:r>
              <a:rPr lang="hr-HR" sz="4000" dirty="0">
                <a:solidFill>
                  <a:srgbClr val="993366"/>
                </a:solidFill>
              </a:rPr>
              <a:t>A </a:t>
            </a:r>
            <a:r>
              <a:rPr lang="hr-HR" sz="4000" dirty="0" err="1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hr-HR" sz="4000" dirty="0">
                <a:solidFill>
                  <a:srgbClr val="993366"/>
                </a:solidFill>
              </a:rPr>
              <a:t> </a:t>
            </a:r>
            <a:r>
              <a:rPr lang="hr-HR" sz="4000" dirty="0" err="1">
                <a:solidFill>
                  <a:srgbClr val="993366"/>
                </a:solidFill>
              </a:rPr>
              <a:t>in</a:t>
            </a:r>
            <a:r>
              <a:rPr lang="hr-HR" sz="4000" dirty="0">
                <a:solidFill>
                  <a:srgbClr val="993366"/>
                </a:solidFill>
              </a:rPr>
              <a:t> </a:t>
            </a:r>
            <a:r>
              <a:rPr lang="hr-HR" sz="4000" dirty="0" err="1">
                <a:solidFill>
                  <a:srgbClr val="993366"/>
                </a:solidFill>
              </a:rPr>
              <a:t>Sweden</a:t>
            </a:r>
            <a:endParaRPr lang="hr-HR" sz="4000" dirty="0">
              <a:solidFill>
                <a:srgbClr val="993366"/>
              </a:solidFill>
            </a:endParaRPr>
          </a:p>
        </p:txBody>
      </p:sp>
      <p:pic>
        <p:nvPicPr>
          <p:cNvPr id="5" name="Slika 4" descr="DSCN63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8547" y="3272841"/>
            <a:ext cx="2232247" cy="1674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DSCN63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1957" y="2922508"/>
            <a:ext cx="3251853" cy="2438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DSCN60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89129" y="1055167"/>
            <a:ext cx="268376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 descr="DSCN638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5338" y="1055167"/>
            <a:ext cx="2892829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DSCN633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27025" y="2820020"/>
            <a:ext cx="324036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 descr="DSCN636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4995" y="5326900"/>
            <a:ext cx="2952328" cy="1536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C:\Users\Korisnik\Desktop\mia\docs\PK promo\PK promo\Logo Profil Klett.jpg">
            <a:extLst>
              <a:ext uri="{FF2B5EF4-FFF2-40B4-BE49-F238E27FC236}">
                <a16:creationId xmlns:a16="http://schemas.microsoft.com/office/drawing/2014/main" id="{67C9BBF5-2F2D-41D9-B9C8-78ACCD313CC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596336" y="5877270"/>
            <a:ext cx="1141933" cy="57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SHOULD/SHOULDN'T</a:t>
            </a:r>
          </a:p>
          <a:p>
            <a:pPr>
              <a:buFontTx/>
              <a:buChar char="-"/>
            </a:pP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use it for </a:t>
            </a:r>
            <a:r>
              <a:rPr lang="en-US" sz="35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mild obligation </a:t>
            </a:r>
            <a:r>
              <a:rPr lang="en-US" sz="35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3500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advice</a:t>
            </a:r>
          </a:p>
          <a:p>
            <a:pPr>
              <a:buNone/>
            </a:pPr>
            <a:r>
              <a:rPr lang="en-US" sz="35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3500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US" sz="35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en-US" sz="3500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study more.</a:t>
            </a:r>
          </a:p>
          <a:p>
            <a:pPr>
              <a:buNone/>
            </a:pPr>
            <a:r>
              <a:rPr lang="en-US" sz="3500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*Mary </a:t>
            </a:r>
            <a:r>
              <a:rPr lang="en-US" sz="3500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shouldn't</a:t>
            </a:r>
            <a:r>
              <a:rPr lang="en-US" sz="3500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talk about her problems with Jessa.</a:t>
            </a:r>
            <a:endParaRPr lang="hr-HR" sz="3500" i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Giving advice, mild obligation</a:t>
            </a:r>
          </a:p>
        </p:txBody>
      </p:sp>
      <p:pic>
        <p:nvPicPr>
          <p:cNvPr id="5" name="Picture 4" descr="C:\Users\Korisnik\Desktop\mia\docs\PK promo\PK promo\Logo Profil Klett.jpg">
            <a:extLst>
              <a:ext uri="{FF2B5EF4-FFF2-40B4-BE49-F238E27FC236}">
                <a16:creationId xmlns:a16="http://schemas.microsoft.com/office/drawing/2014/main" id="{25054407-E0F8-4A54-A72B-E16B4277BF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336" y="5877270"/>
            <a:ext cx="1141933" cy="57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MUSTN'T/CAN'T 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use for </a:t>
            </a:r>
            <a:r>
              <a:rPr lang="en-US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prohibition</a:t>
            </a:r>
          </a:p>
          <a:p>
            <a:pPr>
              <a:buNone/>
            </a:pP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You 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mustn't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 a mobile phone during classes.</a:t>
            </a:r>
          </a:p>
          <a:p>
            <a:pPr>
              <a:buNone/>
            </a:pP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*You 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can't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wear boots at school.</a:t>
            </a:r>
          </a:p>
          <a:p>
            <a:pPr>
              <a:buNone/>
            </a:pPr>
            <a:endParaRPr lang="en-US" i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MUST/HAVE TO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use it for </a:t>
            </a:r>
            <a:r>
              <a:rPr lang="en-US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strong obligation</a:t>
            </a:r>
          </a:p>
          <a:p>
            <a:pPr>
              <a:buNone/>
            </a:pP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You 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have a change of footwear at school</a:t>
            </a:r>
            <a:r>
              <a:rPr lang="hr-HR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i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We all </a:t>
            </a:r>
            <a:r>
              <a:rPr lang="en-US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to 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during classes</a:t>
            </a:r>
            <a:r>
              <a:rPr lang="hr-HR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i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Prohibition and strong obligation</a:t>
            </a:r>
          </a:p>
        </p:txBody>
      </p:sp>
      <p:pic>
        <p:nvPicPr>
          <p:cNvPr id="5" name="Picture 4" descr="C:\Users\Korisnik\Desktop\mia\docs\PK promo\PK promo\Logo Profil Klett.jpg">
            <a:extLst>
              <a:ext uri="{FF2B5EF4-FFF2-40B4-BE49-F238E27FC236}">
                <a16:creationId xmlns:a16="http://schemas.microsoft.com/office/drawing/2014/main" id="{A896DC54-324B-48B0-BE12-C267A06A5A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336" y="5877270"/>
            <a:ext cx="1141933" cy="57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DONT/DOESNT HAVE TO</a:t>
            </a:r>
          </a:p>
          <a:p>
            <a:pPr>
              <a:buFontTx/>
              <a:buChar char="-"/>
            </a:pPr>
            <a:r>
              <a:rPr lang="hr-HR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use it for there is </a:t>
            </a:r>
            <a:r>
              <a:rPr lang="hr-HR" b="1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obligation</a:t>
            </a:r>
            <a:endParaRPr lang="en-GB" b="1" dirty="0">
              <a:solidFill>
                <a:srgbClr val="99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endParaRPr lang="hr-HR" b="1" dirty="0">
              <a:solidFill>
                <a:srgbClr val="99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hr-HR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I </a:t>
            </a:r>
            <a:r>
              <a:rPr lang="hr-HR" b="1" i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dont</a:t>
            </a:r>
            <a:r>
              <a:rPr lang="hr-HR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i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hr-HR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hr-HR" i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</a:t>
            </a:r>
            <a:r>
              <a:rPr lang="hr-HR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all </a:t>
            </a:r>
            <a:r>
              <a:rPr lang="hr-HR" i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hr-HR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books</a:t>
            </a:r>
            <a:r>
              <a:rPr lang="hr-HR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hr-HR" i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  <a:endParaRPr lang="hr-HR" i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hr-HR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hr-HR" i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lang="hr-HR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i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doesnt</a:t>
            </a:r>
            <a:r>
              <a:rPr lang="hr-HR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i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hr-HR" b="1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hr-HR" i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hr-HR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all A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lang="hr-HR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!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hr-HR" dirty="0" err="1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obligation</a:t>
            </a:r>
            <a:endParaRPr lang="hr-HR" dirty="0">
              <a:solidFill>
                <a:srgbClr val="99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C:\Users\Korisnik\Desktop\mia\docs\PK promo\PK promo\Logo Profil Klett.jpg">
            <a:extLst>
              <a:ext uri="{FF2B5EF4-FFF2-40B4-BE49-F238E27FC236}">
                <a16:creationId xmlns:a16="http://schemas.microsoft.com/office/drawing/2014/main" id="{FB8DF154-9915-4936-8F1F-1DBD825E64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336" y="5877270"/>
            <a:ext cx="1141933" cy="57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 descr="udyben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73263" y="1628800"/>
            <a:ext cx="2397473" cy="3386906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That‘s all</a:t>
            </a:r>
            <a:r>
              <a:rPr lang="en-GB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r-HR" dirty="0">
                <a:solidFill>
                  <a:srgbClr val="99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folks!</a:t>
            </a:r>
          </a:p>
        </p:txBody>
      </p:sp>
      <p:pic>
        <p:nvPicPr>
          <p:cNvPr id="7" name="Picture 6" descr="C:\Users\Korisnik\Desktop\mia\docs\PK promo\PK promo\Logo Profil Klett.jpg">
            <a:extLst>
              <a:ext uri="{FF2B5EF4-FFF2-40B4-BE49-F238E27FC236}">
                <a16:creationId xmlns:a16="http://schemas.microsoft.com/office/drawing/2014/main" id="{7FF8020B-648A-44F4-B394-49F9AB36FD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336" y="5877270"/>
            <a:ext cx="1141933" cy="57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29E5E9-A4ED-4CB7-843A-07EBE1332DA7}"/>
              </a:ext>
            </a:extLst>
          </p:cNvPr>
          <p:cNvSpPr txBox="1"/>
          <p:nvPr/>
        </p:nvSpPr>
        <p:spPr>
          <a:xfrm>
            <a:off x="1199019" y="608616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Prepared by: Igor </a:t>
            </a:r>
            <a:r>
              <a:rPr lang="en-GB" i="1" dirty="0" err="1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Nikičić</a:t>
            </a:r>
            <a:endParaRPr lang="en-GB" i="1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Prilagođeno 3">
      <a:dk1>
        <a:srgbClr val="92D050"/>
      </a:dk1>
      <a:lt1>
        <a:sysClr val="window" lastClr="FFFFFF"/>
      </a:lt1>
      <a:dk2>
        <a:srgbClr val="92D050"/>
      </a:dk2>
      <a:lt2>
        <a:srgbClr val="EEECE1"/>
      </a:lt2>
      <a:accent1>
        <a:srgbClr val="CCABE5"/>
      </a:accent1>
      <a:accent2>
        <a:srgbClr val="C0504D"/>
      </a:accent2>
      <a:accent3>
        <a:srgbClr val="9BBB59"/>
      </a:accent3>
      <a:accent4>
        <a:srgbClr val="8064A2"/>
      </a:accent4>
      <a:accent5>
        <a:srgbClr val="7030A0"/>
      </a:accent5>
      <a:accent6>
        <a:srgbClr val="F79646"/>
      </a:accent6>
      <a:hlink>
        <a:srgbClr val="0000FF"/>
      </a:hlink>
      <a:folHlink>
        <a:srgbClr val="800080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203</TotalTime>
  <Words>182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Lucida Sans Unicode</vt:lpstr>
      <vt:lpstr>Verdana</vt:lpstr>
      <vt:lpstr>Wingdings 2</vt:lpstr>
      <vt:lpstr>Wingdings 3</vt:lpstr>
      <vt:lpstr>Gomilanje</vt:lpstr>
      <vt:lpstr>Parents in trouble.com</vt:lpstr>
      <vt:lpstr>A school in Sweden</vt:lpstr>
      <vt:lpstr>Giving advice, mild obligation</vt:lpstr>
      <vt:lpstr>Prohibition and strong obligation</vt:lpstr>
      <vt:lpstr>No obligation</vt:lpstr>
      <vt:lpstr>That‘s all, folks!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Parents in trouble.com</dc:title>
  <dc:creator>OŠ Đuro Pilar</dc:creator>
  <cp:lastModifiedBy>Sana Perić</cp:lastModifiedBy>
  <cp:revision>18</cp:revision>
  <dcterms:created xsi:type="dcterms:W3CDTF">2016-07-25T11:14:36Z</dcterms:created>
  <dcterms:modified xsi:type="dcterms:W3CDTF">2017-07-20T10:57:58Z</dcterms:modified>
</cp:coreProperties>
</file>