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1" r:id="rId5"/>
    <p:sldId id="268" r:id="rId6"/>
    <p:sldId id="269" r:id="rId7"/>
    <p:sldId id="260" r:id="rId8"/>
    <p:sldId id="259" r:id="rId9"/>
    <p:sldId id="262" r:id="rId10"/>
    <p:sldId id="263" r:id="rId11"/>
    <p:sldId id="264" r:id="rId12"/>
    <p:sldId id="265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053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037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601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650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630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605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310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412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92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1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966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2D376-AD47-4407-8E9A-FCF53F32572F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60C33-AB78-4924-B652-D3FB0EAD7C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271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107603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ddSN2jNS9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8000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NEDOSTAJE TI DRAMSKA?</a:t>
            </a:r>
            <a:endParaRPr lang="hr-HR" sz="8000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117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b="1" dirty="0">
                <a:solidFill>
                  <a:srgbClr val="00B0F0"/>
                </a:solidFill>
                <a:latin typeface="Curlz MT" panose="04040404050702020202" pitchFamily="82" charset="0"/>
              </a:rPr>
              <a:t>KOLIKO A IMA U A</a:t>
            </a:r>
            <a:br>
              <a:rPr lang="hr-HR" b="1" dirty="0">
                <a:solidFill>
                  <a:srgbClr val="00B0F0"/>
                </a:solidFill>
                <a:latin typeface="Curlz MT" panose="04040404050702020202" pitchFamily="82" charset="0"/>
              </a:rPr>
            </a:b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Izreci glas A na različite načine is različitim osjećajima: sretno, zadivljeno, zaljubljeno, ljutito, smireno, ravnodušno… Pritom zamišljaj situacije u kojima se nalaziš dok izgovaraš glas.</a:t>
            </a:r>
          </a:p>
          <a:p>
            <a:pPr marL="0" indent="0">
              <a:buNone/>
            </a:pPr>
            <a:r>
              <a:rPr lang="hr-HR" dirty="0" smtClean="0"/>
              <a:t>Gledaj se u ogledalo dok izvodiš ovu vježbu.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818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NAUČI NEMUŠTI JEZIK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Smisli svoj jezik, u kazalištu ga zovu </a:t>
            </a:r>
            <a:r>
              <a:rPr lang="hr-HR" i="1" dirty="0" err="1" smtClean="0"/>
              <a:t>džiberiš</a:t>
            </a:r>
            <a:r>
              <a:rPr lang="hr-HR" dirty="0" smtClean="0"/>
              <a:t> ili nemušti jezik, od različitih skupova glasova koji nisu riječi ili slogova koji se ponavljaju ili… </a:t>
            </a:r>
          </a:p>
          <a:p>
            <a:pPr marL="0" indent="0">
              <a:buNone/>
            </a:pPr>
            <a:r>
              <a:rPr lang="hr-HR" dirty="0" smtClean="0"/>
              <a:t>Sjeti se sličnih igara iz djetinjstva.</a:t>
            </a:r>
          </a:p>
          <a:p>
            <a:pPr marL="0" indent="0">
              <a:buNone/>
            </a:pPr>
            <a:r>
              <a:rPr lang="hr-HR" dirty="0" smtClean="0"/>
              <a:t>Pokušaj tim jezikom ispričati neku priču (npr. basnu </a:t>
            </a:r>
            <a:r>
              <a:rPr lang="hr-HR" i="1" dirty="0" smtClean="0"/>
              <a:t>Cvrčak i mrav</a:t>
            </a:r>
            <a:r>
              <a:rPr lang="hr-HR" dirty="0" smtClean="0"/>
              <a:t>) ili razgovarati sa svojim              		ukućanima.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611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SMISLI PRIČU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 poveznici </a:t>
            </a:r>
            <a:r>
              <a:rPr lang="hr-HR" dirty="0" smtClean="0">
                <a:hlinkClick r:id="rId3"/>
              </a:rPr>
              <a:t>https://wordwall.net/resource/1076031</a:t>
            </a:r>
            <a:r>
              <a:rPr lang="hr-HR" dirty="0" smtClean="0"/>
              <a:t> zaigraj igru </a:t>
            </a:r>
            <a:r>
              <a:rPr lang="hr-HR" i="1" dirty="0" err="1" smtClean="0"/>
              <a:t>Random</a:t>
            </a:r>
            <a:r>
              <a:rPr lang="hr-HR" i="1" dirty="0" smtClean="0"/>
              <a:t> </a:t>
            </a:r>
            <a:r>
              <a:rPr lang="hr-HR" i="1" dirty="0" err="1" smtClean="0"/>
              <a:t>wheel</a:t>
            </a:r>
            <a:r>
              <a:rPr lang="hr-HR" i="1" dirty="0" smtClean="0"/>
              <a:t> </a:t>
            </a:r>
            <a:r>
              <a:rPr lang="hr-HR" dirty="0" smtClean="0"/>
              <a:t>(Nasumično kolo). Zavrti kolo četiri puta i ispričaj priču u kojoj će sudjelovati likovi koje ti je kolo pokazalo.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516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IZRADI SVOJE KAZALIŠTE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r-HR" dirty="0"/>
              <a:t>Izaberi književno djelo za koje želiš izraditi scenografiju za kazalište u kutiji. (Naravno, pročitaj ga!)</a:t>
            </a:r>
          </a:p>
          <a:p>
            <a:pPr lvl="0"/>
            <a:r>
              <a:rPr lang="hr-HR" dirty="0"/>
              <a:t>Skiciraj ideju za scenografiju.</a:t>
            </a:r>
          </a:p>
          <a:p>
            <a:pPr lvl="0"/>
            <a:r>
              <a:rPr lang="hr-HR" dirty="0"/>
              <a:t>Uzmi kutiju (najbolje onu za cipele). Kutija treba biti s jedne strane otvorena. ( I u pravom kazalištu postoji tzv. četvrti zid, prostor između pozornice i gledališta.)</a:t>
            </a:r>
          </a:p>
          <a:p>
            <a:pPr lvl="0"/>
            <a:r>
              <a:rPr lang="hr-HR" dirty="0"/>
              <a:t>Kutiju iznutra oboji ili na nju zalijepi </a:t>
            </a:r>
            <a:r>
              <a:rPr lang="hr-HR" dirty="0" err="1"/>
              <a:t>kolažni</a:t>
            </a:r>
            <a:r>
              <a:rPr lang="hr-HR" dirty="0"/>
              <a:t> papir odgovarajućih boja.</a:t>
            </a:r>
          </a:p>
          <a:p>
            <a:pPr lvl="0"/>
            <a:r>
              <a:rPr lang="hr-HR" dirty="0"/>
              <a:t>Od raznih ostataka izradi dijelove scenografije, npr. od </a:t>
            </a:r>
            <a:r>
              <a:rPr lang="hr-HR" dirty="0" err="1"/>
              <a:t>lego</a:t>
            </a:r>
            <a:r>
              <a:rPr lang="hr-HR" dirty="0"/>
              <a:t> kocaka ili drvenih kockica možeš izraditi stol i stolice. Ostalo prepuštamo tvojoj mašti.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29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3"/>
            <a:ext cx="2880320" cy="2161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76" y="3646050"/>
            <a:ext cx="2878495" cy="215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r-HR" dirty="0"/>
              <a:t>Od papira izradi lutke – likove za svoju kazališnu predstavu. Možeš ih zalijepiti ili s pomoću papirnate trake, koju ćeš provući kroz „zidove“ kazališne kutije,  omogućiti im da se kreću.</a:t>
            </a:r>
          </a:p>
          <a:p>
            <a:pPr lvl="0"/>
            <a:r>
              <a:rPr lang="hr-HR" dirty="0"/>
              <a:t>Na gornju plohu kutije zalijepi zastor s obiju strana. Možeš ga navući na gumenu traku tako da se može dizati i spuštati kao u pravom kazalištu.</a:t>
            </a:r>
          </a:p>
          <a:p>
            <a:r>
              <a:rPr lang="hr-HR" dirty="0"/>
              <a:t>I – kazalište u kutiji je gotovo. Sad u njemu možeš odigrati svoju predstavu.</a:t>
            </a:r>
          </a:p>
          <a:p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46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ZAMIŠLJENI PREDMET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Završi svoj sat dramske u mislima sa svojim prijateljima. Svakome od njih dobaci zamišljeni predmet koji im od srca daruješ tako da </a:t>
            </a:r>
            <a:r>
              <a:rPr lang="hr-HR" dirty="0" err="1" smtClean="0"/>
              <a:t>mimski</a:t>
            </a:r>
            <a:r>
              <a:rPr lang="hr-HR" dirty="0" smtClean="0"/>
              <a:t> pokažeš oblik, volumen</a:t>
            </a:r>
            <a:r>
              <a:rPr lang="hr-HR" dirty="0"/>
              <a:t> </a:t>
            </a:r>
            <a:r>
              <a:rPr lang="hr-HR" dirty="0" smtClean="0"/>
              <a:t>i namjenu zamišljenoga predmeta. 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	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162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KRAJ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Je li ti </a:t>
            </a:r>
            <a:r>
              <a:rPr lang="hr-HR" dirty="0" smtClean="0"/>
              <a:t>sat dramske na daljinu </a:t>
            </a:r>
            <a:r>
              <a:rPr lang="hr-HR" dirty="0" smtClean="0"/>
              <a:t>bio zabavan?</a:t>
            </a:r>
          </a:p>
          <a:p>
            <a:pPr marL="0" indent="0">
              <a:buNone/>
            </a:pPr>
            <a:r>
              <a:rPr lang="hr-HR" dirty="0" smtClean="0"/>
              <a:t>Smisli i sam/sama igre </a:t>
            </a:r>
            <a:r>
              <a:rPr lang="hr-HR" dirty="0"/>
              <a:t> </a:t>
            </a:r>
            <a:r>
              <a:rPr lang="hr-HR" dirty="0" smtClean="0"/>
              <a:t>kojima ćeš se zabaviti i provesti vrijeme dok si doma.</a:t>
            </a:r>
          </a:p>
          <a:p>
            <a:pPr marL="0" indent="0">
              <a:buNone/>
            </a:pPr>
            <a:r>
              <a:rPr lang="hr-HR" dirty="0" smtClean="0"/>
              <a:t>Zapiši ih i predstavi svojim prijateljima pa ih odigrajte na sljedećem satu dramske.</a:t>
            </a:r>
            <a:r>
              <a:rPr lang="hr-HR" dirty="0"/>
              <a:t>	</a:t>
            </a:r>
            <a:r>
              <a:rPr lang="hr-HR" dirty="0" smtClean="0"/>
              <a:t>	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624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Naslov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Rezervirano mjesto sadržaja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3600" dirty="0"/>
              <a:t>Jedan od tvojih omiljenih satova u školi je dramska.</a:t>
            </a:r>
          </a:p>
          <a:p>
            <a:pPr marL="0" indent="0">
              <a:buNone/>
            </a:pPr>
            <a:r>
              <a:rPr lang="hr-HR" sz="3600" dirty="0"/>
              <a:t>Nedostaje ti?</a:t>
            </a:r>
          </a:p>
          <a:p>
            <a:pPr marL="0" indent="0">
              <a:buNone/>
            </a:pPr>
            <a:r>
              <a:rPr lang="hr-HR" sz="3600" dirty="0"/>
              <a:t>Možeš li imati dramsku na daljinu?</a:t>
            </a:r>
          </a:p>
          <a:p>
            <a:pPr marL="0" indent="0">
              <a:buNone/>
            </a:pPr>
            <a:r>
              <a:rPr lang="hr-HR" sz="3600" dirty="0"/>
              <a:t>Naravno da možeš.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97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4400" dirty="0"/>
              <a:t>Predlažemo ti nekoliko dramskih igara i aktivnosti koje možeš odigrati sam/sama ili na daljinu sa svojim prijateljima.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32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/>
              <a:t>Na poveznici </a:t>
            </a:r>
            <a:r>
              <a:rPr lang="hr-HR" sz="2800" dirty="0" smtClean="0">
                <a:hlinkClick r:id="rId3"/>
              </a:rPr>
              <a:t>https://www.youtube.com/watch?v=BddSN2jNS9E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uključi glazbu.</a:t>
            </a:r>
            <a:endParaRPr lang="hr-HR" sz="28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3600" dirty="0" smtClean="0"/>
              <a:t>Zatvori </a:t>
            </a:r>
            <a:r>
              <a:rPr lang="hr-HR" sz="3600" dirty="0"/>
              <a:t>oči, opusti se i  zamišljaj krajeve i prizore, stvarne ili nestvarne, kojima te vodi mašta. </a:t>
            </a:r>
            <a:endParaRPr lang="hr-HR" sz="3600" dirty="0" smtClean="0"/>
          </a:p>
          <a:p>
            <a:pPr marL="0" lvl="0" indent="0">
              <a:buNone/>
            </a:pPr>
            <a:r>
              <a:rPr lang="hr-HR" sz="3600" dirty="0" smtClean="0"/>
              <a:t>Nakon </a:t>
            </a:r>
            <a:r>
              <a:rPr lang="hr-HR" sz="3600" dirty="0"/>
              <a:t>što glazba završi, otvori oči, razmisli o doživljenome na svom čarobnom </a:t>
            </a:r>
            <a:r>
              <a:rPr lang="hr-HR" sz="3600" dirty="0" smtClean="0"/>
              <a:t>			putovanju </a:t>
            </a:r>
            <a:r>
              <a:rPr lang="hr-HR" sz="3600" dirty="0"/>
              <a:t>i nastavi s dramskim </a:t>
            </a:r>
            <a:r>
              <a:rPr lang="hr-HR" sz="3600" dirty="0" smtClean="0"/>
              <a:t>		igrama</a:t>
            </a:r>
            <a:r>
              <a:rPr lang="hr-HR" sz="3600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948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RAZGIBAJ SE!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 smtClean="0"/>
              <a:t>Razgibaj</a:t>
            </a:r>
            <a:r>
              <a:rPr lang="hr-HR" dirty="0" smtClean="0"/>
              <a:t> se od palca do nožnoga prsta tako da najprije vrtiš svaki prst na rukama, zatim zglobove, ruke od lakta, glavu, vrat, koljena, stopala, kukove, ali ne prestaješ izvoditi </a:t>
            </a:r>
            <a:r>
              <a:rPr lang="hr-HR" dirty="0" smtClean="0"/>
              <a:t>prethodne radnje</a:t>
            </a:r>
            <a:r>
              <a:rPr lang="hr-HR" dirty="0" smtClean="0"/>
              <a:t>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919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HODAJ KAO…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Po svojoj sobi ili čitavoj kući hodaj na različite načine:</a:t>
            </a:r>
          </a:p>
          <a:p>
            <a:r>
              <a:rPr lang="hr-HR" dirty="0" smtClean="0"/>
              <a:t>kao kralj s dugim plaštem</a:t>
            </a:r>
          </a:p>
          <a:p>
            <a:r>
              <a:rPr lang="hr-HR" dirty="0" smtClean="0"/>
              <a:t>kao slon</a:t>
            </a:r>
          </a:p>
          <a:p>
            <a:r>
              <a:rPr lang="hr-HR" dirty="0" smtClean="0"/>
              <a:t>kao vojnik</a:t>
            </a:r>
          </a:p>
          <a:p>
            <a:r>
              <a:rPr lang="hr-HR" dirty="0" smtClean="0"/>
              <a:t>kao čovjek na Mjesecu…</a:t>
            </a:r>
          </a:p>
          <a:p>
            <a:pPr marL="1371600" lvl="3" indent="0">
              <a:buNone/>
            </a:pPr>
            <a:r>
              <a:rPr lang="hr-HR" dirty="0"/>
              <a:t> </a:t>
            </a:r>
            <a:r>
              <a:rPr lang="hr-HR" dirty="0" smtClean="0"/>
              <a:t>       </a:t>
            </a:r>
            <a:r>
              <a:rPr lang="hr-HR" sz="3200" dirty="0" smtClean="0"/>
              <a:t>Nastavi niz smiješnih hodova i </a:t>
            </a:r>
          </a:p>
          <a:p>
            <a:pPr marL="1371600" lvl="3" indent="0">
              <a:buNone/>
            </a:pPr>
            <a:r>
              <a:rPr lang="hr-HR" sz="3200" dirty="0" smtClean="0"/>
              <a:t>	zabavi se.</a:t>
            </a:r>
          </a:p>
          <a:p>
            <a:pPr marL="1828800" lvl="4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08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b="1" dirty="0">
                <a:solidFill>
                  <a:srgbClr val="00B0F0"/>
                </a:solidFill>
                <a:latin typeface="Curlz MT" panose="04040404050702020202" pitchFamily="82" charset="0"/>
              </a:rPr>
              <a:t>IME S PRIDJEVOM</a:t>
            </a:r>
            <a:br>
              <a:rPr lang="hr-HR" b="1" dirty="0">
                <a:solidFill>
                  <a:srgbClr val="00B0F0"/>
                </a:solidFill>
                <a:latin typeface="Curlz MT" panose="04040404050702020202" pitchFamily="82" charset="0"/>
              </a:rPr>
            </a:b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 smtClean="0"/>
              <a:t>Smisli pridjev koji </a:t>
            </a:r>
            <a:r>
              <a:rPr lang="hr-HR" sz="3600" dirty="0"/>
              <a:t>počinje istim glasom kao i </a:t>
            </a:r>
            <a:r>
              <a:rPr lang="hr-HR" sz="3600" dirty="0" smtClean="0"/>
              <a:t>tvoje ime</a:t>
            </a:r>
            <a:r>
              <a:rPr lang="hr-HR" sz="3600" dirty="0"/>
              <a:t>, a </a:t>
            </a:r>
            <a:r>
              <a:rPr lang="hr-HR" sz="3600" dirty="0" smtClean="0"/>
              <a:t>govori o nekoj tvojoj osobini (primjerice</a:t>
            </a:r>
            <a:r>
              <a:rPr lang="hr-HR" sz="3600" dirty="0"/>
              <a:t>: </a:t>
            </a:r>
            <a:r>
              <a:rPr lang="hr-HR" sz="3600" b="1" dirty="0"/>
              <a:t>n</a:t>
            </a:r>
            <a:r>
              <a:rPr lang="hr-HR" sz="3600" dirty="0"/>
              <a:t>ostalgična </a:t>
            </a:r>
            <a:r>
              <a:rPr lang="hr-HR" sz="3600" b="1" dirty="0"/>
              <a:t>N</a:t>
            </a:r>
            <a:r>
              <a:rPr lang="hr-HR" sz="3600" dirty="0"/>
              <a:t>ada, </a:t>
            </a:r>
            <a:r>
              <a:rPr lang="hr-HR" sz="3600" b="1" dirty="0"/>
              <a:t>s</a:t>
            </a:r>
            <a:r>
              <a:rPr lang="hr-HR" sz="3600" dirty="0"/>
              <a:t>retni </a:t>
            </a:r>
            <a:r>
              <a:rPr lang="hr-HR" sz="3600" b="1" dirty="0"/>
              <a:t>S</a:t>
            </a:r>
            <a:r>
              <a:rPr lang="hr-HR" sz="3600" dirty="0"/>
              <a:t>lavko, </a:t>
            </a:r>
            <a:r>
              <a:rPr lang="hr-HR" sz="3600" b="1" dirty="0"/>
              <a:t>m</a:t>
            </a:r>
            <a:r>
              <a:rPr lang="hr-HR" sz="3600" dirty="0"/>
              <a:t>udra </a:t>
            </a:r>
            <a:r>
              <a:rPr lang="hr-HR" sz="3600" b="1" dirty="0"/>
              <a:t>M</a:t>
            </a:r>
            <a:r>
              <a:rPr lang="hr-HR" sz="3600" dirty="0"/>
              <a:t>aja).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Predstavi na taj način i svoje prijatelje,    		ukućane, učitelje…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479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SMIJEŠNI HOBI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3600" dirty="0" smtClean="0"/>
              <a:t>Izmisli svoj </a:t>
            </a:r>
            <a:r>
              <a:rPr lang="hr-HR" sz="3600" b="1" dirty="0" smtClean="0"/>
              <a:t>smiješni hobi </a:t>
            </a:r>
            <a:r>
              <a:rPr lang="hr-HR" sz="3600" dirty="0" smtClean="0"/>
              <a:t>čiji </a:t>
            </a:r>
            <a:r>
              <a:rPr lang="hr-HR" sz="3600" dirty="0"/>
              <a:t>naziv počinje istim inicijalom kao </a:t>
            </a:r>
            <a:r>
              <a:rPr lang="hr-HR" sz="3600" dirty="0" smtClean="0"/>
              <a:t>tvoje ime </a:t>
            </a:r>
            <a:r>
              <a:rPr lang="hr-HR" sz="3600" dirty="0"/>
              <a:t>i prezime (primjerice: V. S. – veselo sviranje, T. P. – tajnovito pričanje, LJ. D. – ljubiteljica dvoraca).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/>
              <a:t> </a:t>
            </a:r>
            <a:r>
              <a:rPr lang="hr-HR" sz="3600" dirty="0" smtClean="0"/>
              <a:t>              Smiješnim hobijem predstavi i </a:t>
            </a:r>
          </a:p>
          <a:p>
            <a:pPr marL="0" indent="0">
              <a:buNone/>
            </a:pPr>
            <a:r>
              <a:rPr lang="hr-HR" sz="3600" dirty="0"/>
              <a:t>	</a:t>
            </a:r>
            <a:r>
              <a:rPr lang="hr-HR" sz="3600" dirty="0" smtClean="0"/>
              <a:t>	  svoje prijatelje, ukućane, 			  učitelje… </a:t>
            </a:r>
            <a:endParaRPr lang="hr-HR" sz="36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900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taša\Desktop\Škola na daljinu\5. razred\preuz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1538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JEZIKOLOMKE</a:t>
            </a:r>
            <a:endParaRPr lang="hr-HR" b="1" dirty="0">
              <a:solidFill>
                <a:srgbClr val="00B0F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dirty="0"/>
              <a:t>Brzo izgovaraj ove rečenice:</a:t>
            </a:r>
          </a:p>
          <a:p>
            <a:r>
              <a:rPr lang="hr-HR" dirty="0"/>
              <a:t>KRALJ KARLO I KRALJICA KLARA KRALI SU KLARINET.</a:t>
            </a:r>
          </a:p>
          <a:p>
            <a:r>
              <a:rPr lang="hr-HR" dirty="0"/>
              <a:t>PETAR PETRU PLETE PETLJU.</a:t>
            </a:r>
          </a:p>
          <a:p>
            <a:r>
              <a:rPr lang="hr-HR" dirty="0"/>
              <a:t>KNEŽE VITEŽE, KAD TE VIDJEŠE, RAZVESELIŠE LI TI SE?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854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670</Words>
  <Application>Microsoft Office PowerPoint</Application>
  <PresentationFormat>Prikaz na zaslonu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Tema sustava Office</vt:lpstr>
      <vt:lpstr>NEDOSTAJE TI DRAMSKA?</vt:lpstr>
      <vt:lpstr>PowerPointova prezentacija</vt:lpstr>
      <vt:lpstr>PowerPointova prezentacija</vt:lpstr>
      <vt:lpstr>Na poveznici https://www.youtube.com/watch?v=BddSN2jNS9E uključi glazbu.</vt:lpstr>
      <vt:lpstr>RAZGIBAJ SE!</vt:lpstr>
      <vt:lpstr>HODAJ KAO…</vt:lpstr>
      <vt:lpstr>IME S PRIDJEVOM </vt:lpstr>
      <vt:lpstr>SMIJEŠNI HOBI</vt:lpstr>
      <vt:lpstr>JEZIKOLOMKE</vt:lpstr>
      <vt:lpstr>KOLIKO A IMA U A </vt:lpstr>
      <vt:lpstr>NAUČI NEMUŠTI JEZIK</vt:lpstr>
      <vt:lpstr>SMISLI PRIČU</vt:lpstr>
      <vt:lpstr>IZRADI SVOJE KAZALIŠTE</vt:lpstr>
      <vt:lpstr>PowerPointova prezentacija</vt:lpstr>
      <vt:lpstr>ZAMIŠLJENI PREDMET</vt:lpstr>
      <vt:lpstr>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Nataša</dc:creator>
  <cp:lastModifiedBy>Nataša</cp:lastModifiedBy>
  <cp:revision>11</cp:revision>
  <dcterms:created xsi:type="dcterms:W3CDTF">2020-03-26T19:49:15Z</dcterms:created>
  <dcterms:modified xsi:type="dcterms:W3CDTF">2020-03-26T21:49:42Z</dcterms:modified>
</cp:coreProperties>
</file>