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8" r:id="rId5"/>
    <p:sldId id="267" r:id="rId6"/>
    <p:sldId id="266" r:id="rId7"/>
    <p:sldId id="265" r:id="rId8"/>
    <p:sldId id="264" r:id="rId9"/>
    <p:sldId id="261" r:id="rId10"/>
    <p:sldId id="263" r:id="rId11"/>
    <p:sldId id="262" r:id="rId12"/>
    <p:sldId id="269" r:id="rId13"/>
    <p:sldId id="258" r:id="rId14"/>
    <p:sldId id="259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414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788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2650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384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419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922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108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328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711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342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577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62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E79BA-52CF-4739-BA36-3DA7954F6A95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C7AB1-93B9-4EC3-B02D-2051824A44B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195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683568" y="1556792"/>
            <a:ext cx="7992889" cy="2851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Oduzimanje dvoznamenkastih brojeva</a:t>
            </a:r>
          </a:p>
          <a:p>
            <a:pPr algn="ctr">
              <a:lnSpc>
                <a:spcPct val="150000"/>
              </a:lnSpc>
            </a:pPr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KVIZ</a:t>
            </a:r>
          </a:p>
        </p:txBody>
      </p:sp>
      <p:sp>
        <p:nvSpPr>
          <p:cNvPr id="6" name="TextBox 31"/>
          <p:cNvSpPr txBox="1"/>
          <p:nvPr/>
        </p:nvSpPr>
        <p:spPr>
          <a:xfrm>
            <a:off x="5436096" y="609329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</p:spTree>
    <p:extLst>
      <p:ext uri="{BB962C8B-B14F-4D97-AF65-F5344CB8AC3E}">
        <p14:creationId xmlns:p14="http://schemas.microsoft.com/office/powerpoint/2010/main" val="2863159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21 – 12 =</a:t>
            </a:r>
          </a:p>
        </p:txBody>
      </p:sp>
      <p:sp>
        <p:nvSpPr>
          <p:cNvPr id="2" name="Pravokutnik 1">
            <a:hlinkClick r:id="rId3" action="ppaction://hlinksldjump"/>
          </p:cNvPr>
          <p:cNvSpPr/>
          <p:nvPr/>
        </p:nvSpPr>
        <p:spPr>
          <a:xfrm>
            <a:off x="1316048" y="3068960"/>
            <a:ext cx="1311736" cy="13049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8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Jednakokračni trokut 2"/>
          <p:cNvSpPr/>
          <p:nvPr/>
        </p:nvSpPr>
        <p:spPr>
          <a:xfrm>
            <a:off x="3767336" y="3013054"/>
            <a:ext cx="1609328" cy="141673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7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6516216" y="3138500"/>
            <a:ext cx="1220296" cy="12492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9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634041" y="5445224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2764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 99 – 49 =</a:t>
            </a:r>
          </a:p>
        </p:txBody>
      </p:sp>
      <p:sp>
        <p:nvSpPr>
          <p:cNvPr id="2" name="Pravokutnik 1">
            <a:hlinkClick r:id="rId3" action="ppaction://hlinksldjump"/>
          </p:cNvPr>
          <p:cNvSpPr/>
          <p:nvPr/>
        </p:nvSpPr>
        <p:spPr>
          <a:xfrm>
            <a:off x="1316048" y="3068960"/>
            <a:ext cx="1311736" cy="13049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50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Jednakokračni trokut 2"/>
          <p:cNvSpPr/>
          <p:nvPr/>
        </p:nvSpPr>
        <p:spPr>
          <a:xfrm>
            <a:off x="3767336" y="3013054"/>
            <a:ext cx="1609328" cy="141673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60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6516216" y="3138500"/>
            <a:ext cx="1220296" cy="12492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40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634041" y="5445224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111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2587589" y="3005117"/>
            <a:ext cx="35012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KRAJ!!!!!!!!</a:t>
            </a:r>
          </a:p>
        </p:txBody>
      </p:sp>
    </p:spTree>
    <p:extLst>
      <p:ext uri="{BB962C8B-B14F-4D97-AF65-F5344CB8AC3E}">
        <p14:creationId xmlns:p14="http://schemas.microsoft.com/office/powerpoint/2010/main" val="1005960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niOkvir 6"/>
          <p:cNvSpPr txBox="1"/>
          <p:nvPr/>
        </p:nvSpPr>
        <p:spPr>
          <a:xfrm>
            <a:off x="430418" y="1882487"/>
            <a:ext cx="82831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BRAVO!</a:t>
            </a:r>
          </a:p>
          <a:p>
            <a:pPr algn="ctr"/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ODGOVORILI STE TOČNO!</a:t>
            </a:r>
          </a:p>
        </p:txBody>
      </p:sp>
      <p:sp>
        <p:nvSpPr>
          <p:cNvPr id="8" name="Akcijski gumb: Naprijed ili dalje 7">
            <a:hlinkClick r:id="" action="ppaction://hlinkshowjump?jump=lastslideviewed" highlightClick="1"/>
          </p:cNvPr>
          <p:cNvSpPr/>
          <p:nvPr/>
        </p:nvSpPr>
        <p:spPr>
          <a:xfrm>
            <a:off x="7664275" y="5373216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7661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niOkvir 6"/>
          <p:cNvSpPr txBox="1"/>
          <p:nvPr/>
        </p:nvSpPr>
        <p:spPr>
          <a:xfrm>
            <a:off x="687358" y="1859597"/>
            <a:ext cx="776930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NAŽALOST, NIJE TOČNO!</a:t>
            </a:r>
          </a:p>
          <a:p>
            <a:pPr algn="ctr"/>
            <a:r>
              <a:rPr lang="hr-HR" sz="4800" b="1" dirty="0">
                <a:latin typeface="Arial" panose="020B0604020202020204" pitchFamily="34" charset="0"/>
                <a:cs typeface="Arial" panose="020B0604020202020204" pitchFamily="34" charset="0"/>
              </a:rPr>
              <a:t>POKUŠAJ </a:t>
            </a:r>
            <a:r>
              <a:rPr lang="hr-HR" sz="4800" b="1">
                <a:latin typeface="Arial" panose="020B0604020202020204" pitchFamily="34" charset="0"/>
                <a:cs typeface="Arial" panose="020B0604020202020204" pitchFamily="34" charset="0"/>
              </a:rPr>
              <a:t>PONOVNO!</a:t>
            </a:r>
            <a:endParaRPr lang="hr-HR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kcijski gumb: Natrag ili Prethodno 1">
            <a:hlinkClick r:id="" action="ppaction://hlinkshowjump?jump=lastslideviewed" highlightClick="1"/>
          </p:cNvPr>
          <p:cNvSpPr/>
          <p:nvPr/>
        </p:nvSpPr>
        <p:spPr>
          <a:xfrm>
            <a:off x="7596336" y="5445224"/>
            <a:ext cx="1042416" cy="1042416"/>
          </a:xfrm>
          <a:prstGeom prst="actionButtonBackPreviou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4132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 25 – 18 =</a:t>
            </a:r>
          </a:p>
        </p:txBody>
      </p:sp>
      <p:sp>
        <p:nvSpPr>
          <p:cNvPr id="2" name="Pravokutnik 1">
            <a:hlinkClick r:id="rId3" action="ppaction://hlinksldjump"/>
          </p:cNvPr>
          <p:cNvSpPr/>
          <p:nvPr/>
        </p:nvSpPr>
        <p:spPr>
          <a:xfrm>
            <a:off x="1316048" y="3068960"/>
            <a:ext cx="1311736" cy="13049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8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Jednakokračni trokut 2"/>
          <p:cNvSpPr/>
          <p:nvPr/>
        </p:nvSpPr>
        <p:spPr>
          <a:xfrm>
            <a:off x="3767336" y="3013054"/>
            <a:ext cx="1609328" cy="141673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7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6516216" y="3138500"/>
            <a:ext cx="1220296" cy="12492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9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634041" y="5445224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947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 39 – 24 =</a:t>
            </a:r>
          </a:p>
        </p:txBody>
      </p:sp>
      <p:sp>
        <p:nvSpPr>
          <p:cNvPr id="2" name="Pravokutnik 1">
            <a:hlinkClick r:id="rId3" action="ppaction://hlinksldjump"/>
          </p:cNvPr>
          <p:cNvSpPr/>
          <p:nvPr/>
        </p:nvSpPr>
        <p:spPr>
          <a:xfrm>
            <a:off x="1316048" y="3068960"/>
            <a:ext cx="1311736" cy="13049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15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Jednakokračni trokut 2"/>
          <p:cNvSpPr/>
          <p:nvPr/>
        </p:nvSpPr>
        <p:spPr>
          <a:xfrm>
            <a:off x="3767336" y="3013054"/>
            <a:ext cx="1609328" cy="141673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16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6516216" y="3138500"/>
            <a:ext cx="1220296" cy="12492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14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643918" y="5517232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1344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 47 – 39 =</a:t>
            </a:r>
          </a:p>
        </p:txBody>
      </p:sp>
      <p:sp>
        <p:nvSpPr>
          <p:cNvPr id="2" name="Pravokutnik 1">
            <a:hlinkClick r:id="rId3" action="ppaction://hlinksldjump"/>
          </p:cNvPr>
          <p:cNvSpPr/>
          <p:nvPr/>
        </p:nvSpPr>
        <p:spPr>
          <a:xfrm>
            <a:off x="1316048" y="3068960"/>
            <a:ext cx="1311736" cy="13049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7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Jednakokračni trokut 2"/>
          <p:cNvSpPr/>
          <p:nvPr/>
        </p:nvSpPr>
        <p:spPr>
          <a:xfrm>
            <a:off x="3767336" y="3013054"/>
            <a:ext cx="1609328" cy="141673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8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6516216" y="3138500"/>
            <a:ext cx="1220296" cy="12492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9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736512" y="5445224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304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 52 – 28 =</a:t>
            </a:r>
          </a:p>
        </p:txBody>
      </p:sp>
      <p:sp>
        <p:nvSpPr>
          <p:cNvPr id="2" name="Pravokutnik 1">
            <a:hlinkClick r:id="rId3" action="ppaction://hlinksldjump"/>
          </p:cNvPr>
          <p:cNvSpPr/>
          <p:nvPr/>
        </p:nvSpPr>
        <p:spPr>
          <a:xfrm>
            <a:off x="1316048" y="3068960"/>
            <a:ext cx="1311736" cy="13049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23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Jednakokračni trokut 2"/>
          <p:cNvSpPr/>
          <p:nvPr/>
        </p:nvSpPr>
        <p:spPr>
          <a:xfrm>
            <a:off x="3767336" y="3013054"/>
            <a:ext cx="1609328" cy="141673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25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6516216" y="3138500"/>
            <a:ext cx="1220296" cy="12492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24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736512" y="5445224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517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 68 – 36 =</a:t>
            </a:r>
          </a:p>
        </p:txBody>
      </p:sp>
      <p:sp>
        <p:nvSpPr>
          <p:cNvPr id="2" name="Pravokutnik 1">
            <a:hlinkClick r:id="rId3" action="ppaction://hlinksldjump"/>
          </p:cNvPr>
          <p:cNvSpPr/>
          <p:nvPr/>
        </p:nvSpPr>
        <p:spPr>
          <a:xfrm>
            <a:off x="1316048" y="3068960"/>
            <a:ext cx="1311736" cy="13049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31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Jednakokračni trokut 2"/>
          <p:cNvSpPr/>
          <p:nvPr/>
        </p:nvSpPr>
        <p:spPr>
          <a:xfrm>
            <a:off x="3767336" y="3013054"/>
            <a:ext cx="1609328" cy="141673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33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6516216" y="3138500"/>
            <a:ext cx="1220296" cy="12492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32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736512" y="5445224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4546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 73 – 45 =</a:t>
            </a:r>
          </a:p>
        </p:txBody>
      </p:sp>
      <p:sp>
        <p:nvSpPr>
          <p:cNvPr id="2" name="Pravokutnik 1">
            <a:hlinkClick r:id="rId3" action="ppaction://hlinksldjump"/>
          </p:cNvPr>
          <p:cNvSpPr/>
          <p:nvPr/>
        </p:nvSpPr>
        <p:spPr>
          <a:xfrm>
            <a:off x="1316048" y="3068960"/>
            <a:ext cx="1311736" cy="13049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28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Jednakokračni trokut 2"/>
          <p:cNvSpPr/>
          <p:nvPr/>
        </p:nvSpPr>
        <p:spPr>
          <a:xfrm>
            <a:off x="3767336" y="3013054"/>
            <a:ext cx="1609328" cy="141673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27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6516216" y="3138500"/>
            <a:ext cx="1220296" cy="12492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29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704960" y="5445224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9203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 84 – 68 =</a:t>
            </a:r>
          </a:p>
        </p:txBody>
      </p:sp>
      <p:sp>
        <p:nvSpPr>
          <p:cNvPr id="2" name="Pravokutnik 1">
            <a:hlinkClick r:id="rId3" action="ppaction://hlinksldjump"/>
          </p:cNvPr>
          <p:cNvSpPr/>
          <p:nvPr/>
        </p:nvSpPr>
        <p:spPr>
          <a:xfrm>
            <a:off x="1316048" y="3068960"/>
            <a:ext cx="1311736" cy="13049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17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Jednakokračni trokut 2"/>
          <p:cNvSpPr/>
          <p:nvPr/>
        </p:nvSpPr>
        <p:spPr>
          <a:xfrm>
            <a:off x="3767336" y="3013054"/>
            <a:ext cx="1609328" cy="141673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16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6516216" y="3138500"/>
            <a:ext cx="1220296" cy="12492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15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765131" y="5373216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9916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/>
          <p:cNvSpPr txBox="1"/>
          <p:nvPr/>
        </p:nvSpPr>
        <p:spPr>
          <a:xfrm>
            <a:off x="1" y="1916833"/>
            <a:ext cx="867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</a:rPr>
              <a:t>   96 – 35 =</a:t>
            </a:r>
          </a:p>
        </p:txBody>
      </p:sp>
      <p:sp>
        <p:nvSpPr>
          <p:cNvPr id="2" name="Pravokutnik 1">
            <a:hlinkClick r:id="rId3" action="ppaction://hlinksldjump"/>
          </p:cNvPr>
          <p:cNvSpPr/>
          <p:nvPr/>
        </p:nvSpPr>
        <p:spPr>
          <a:xfrm>
            <a:off x="1316048" y="3068960"/>
            <a:ext cx="1311736" cy="13049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63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Jednakokračni trokut 2"/>
          <p:cNvSpPr/>
          <p:nvPr/>
        </p:nvSpPr>
        <p:spPr>
          <a:xfrm>
            <a:off x="3767336" y="3013054"/>
            <a:ext cx="1609328" cy="141673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62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6516216" y="3138500"/>
            <a:ext cx="1220296" cy="124928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61</a:t>
            </a:r>
            <a:endParaRPr lang="hr-H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kcijski gumb: Naprijed ili dalje 6">
            <a:hlinkClick r:id="" action="ppaction://hlinkshowjump?jump=nextslide" highlightClick="1"/>
          </p:cNvPr>
          <p:cNvSpPr/>
          <p:nvPr/>
        </p:nvSpPr>
        <p:spPr>
          <a:xfrm>
            <a:off x="7748363" y="5445224"/>
            <a:ext cx="1042416" cy="1042416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065410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108</Words>
  <Application>Microsoft Office PowerPoint</Application>
  <PresentationFormat>On-screen Show (4:3)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Theme PK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8</cp:revision>
  <dcterms:created xsi:type="dcterms:W3CDTF">2014-07-19T19:43:47Z</dcterms:created>
  <dcterms:modified xsi:type="dcterms:W3CDTF">2016-09-07T09:48:28Z</dcterms:modified>
</cp:coreProperties>
</file>