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tags/tag3.xml" ContentType="application/vnd.openxmlformats-officedocument.presentationml.tags+xml"/>
  <Override PartName="/ppt/ink/inkAction4.xml" ContentType="application/vnd.ms-office.inkAction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464" units="cm"/>
          <inkml:channel name="Y" type="integer" max="121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5349" units="1/cm"/>
          <inkml:channelProperty channel="Y" name="resolution" value="629.0155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4T15:09:13.3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176">
    <iact:property name="dataType"/>
    <iact:actionData xml:id="d0">
      <inkml:trace xmlns:inkml="http://www.w3.org/2003/InkML" xml:id="stk0" contextRef="#ctx0" brushRef="#br0">23678 15968 1334 0,'0'0'0'7,"0"0"0"-7,-15-2 0 0,15 2 196 2,0 0-196 0,-13 0 196 5,-1 2-196-5,14-2 142 2,0 0-142-2,-11 4 142 6,1-2-142-6,10-2 67 1,0 0-67-1,0 0 68 5,-11 4-68-4,11-4 50 0,0 0-50-1,0 0 51 5,0 0-51-5,0 0 40 3,0 0-40-4,0 0 40 6,0 0-40-5,0 0 0 3,0 0 0-4,0 0 0 6,0 0 0-5,0 0 3 3,0 0-3-3,6 2 4 4,9 3-4-4,-15-5 37 3,0 0-37-3,17 0 37 4,4 4-37-4,-21-4 9 3,0 0-9-4,28 2 9 6,5 0-9-4,-33-2 0 1,0 0 0-3,36 0 0 7,-2 0 0-7,-34 0 0 4,0 0 0-4,38 0 0 7,-4-2 0-7,-34 2 11 3,0 0-11-2,38-2 11 7,2-2-11-8,-40 4 0 3,0 0 0-3,36-5 0 8,4 1 0-7,-40 4 1 1,0 0-1-2,40-4 2 6,0 2-2-3,-40 2-1-1,0 0 1-1,44-2-1 5,1 0 1-4,-45 2-1 0,0 0 1-1,46-9-1 5,-1 1 1-6,-45 8 8 5,0 0-8-4,46-4 8 4,-6 2-8-5,-40 2 1 4,0 0-1-3,40-2 2 5,-4-1-2-6,-36 3 0 4,0 0 0-2,38-2 0 3,-4 2 0-5,-34 0 9 4,0 0-9-4,27 0 10 7,1 0-10-7,-28 0 1 3,0 0-1-1,25 2 1 4,-4 1-1-6,-21-3-74 4,0 0 74-4,11 8-73 8,-5 9 73-8,-6-17-9 3,0 0 9-2,15 19-1667 5,-30-38 1667-5</inkml:trace>
    </iact:actionData>
  </iact:action>
  <iact:action type="add" startTime="56239">
    <iact:property name="dataType"/>
    <iact:actionData xml:id="d1">
      <inkml:trace xmlns:inkml="http://www.w3.org/2003/InkML" xml:id="stk1" contextRef="#ctx0" brushRef="#br0">24223 15770 673 0,'0'0'0'2,"14"0"0"3,7 0 0-3,-21 0 181 3,0 0-181-3,0 0 181 5,0 0-181-5,0 0 157 3,-21 3-157-4,13-3 158 6,-3 0-158-5,3 0 124 2,-3 0-124-2,3 4 125 5,-1 0-125-5,9-4 74 2,-6 6-74-1,6-6 75 2,0 0-75-2,0 0 52 1,11 0-52-2,-11 0 53 4,10 4-53-4,-10-4 39 3,0 0-39-3,0 0 39 4,19-2-39-4,-10 2 24 5,3 2-24-7,-3-2 25 6,3 0-25-4,-1 0 17 4,-3 3-17-5,5-1 17 5,2 2-17-4,-2-4 46 7,-1 6-46-9,-3-4 47 6,-3 0-47-5,-6-2 32 3,13 0-32-1,-13 0 33 3,12 0-33-4,-3 2 3 2,-1 3-3-2,-8-5 4 5,13 6-4-5,-7 2 18 3,3 3-18-4,-5-1 18 7,4 1-18-7,-6-1 32 3,5 1-32-2,-5-1 32 6,2-3-32-6,2 1 10 1,1 3-10-1,-7-11 10 6,10 12-10-6,-10-12 20 2,15 17-20-3,-2-13 20 6,-11 2-20-4,6 1 44 1,-1-5-44-2,1 2 45 4,1 0-45-5,-1 0 37 5,0 3-37-4,3-1 38 5,-7 2-38-7,5-5 4 6,-1 3-4-5,1 0 5 7,1-2-5-8,-10-4 29 6,9 7-29-3,-9-7 29 2,12 2-29-4,-3 0 18 5,1 0-18-4,-3 0 18 4,5 2-18-5,-5-4 9 5,-1 7-9-5,2-7 10 7,-1 0-10-7,5 0 35 3,-3 0-35-2,1 0 35 6,-3 0-35-7,1 0 10 4,-2 0-10-4,7 0 10 8,4 0-10-9,-2 0 6 4,-3 0-6-2,-1 0 6 6,4-5-6-6,2 5 15 2,0-2-15-3,-5 2 16 6,1 0-16-3,2 0 8-1,-5-4-8-2,3 4 8 7,-3 0-8-7,3 0 0 5,4 0 0-5,-6 0 0 6,-1 0 0-6,5 0 0 5,-7-2 0-5,5 0 1 5,-2 0-1-4,-1 0 0 4,-1-3 0-4,3 3 1 3,3 2-1-3,-4 0-2 3,3 0 2-2,3 0-2 3,-6 0 2-5,4 0 0 4,-1 0 0-4,3 0 1 7,-6-4-1-7,1 4 2 3,-1 0-2-2,4 0 3 5,0 4-3-5,1-4 0 3,-1 0 0-4,0 0 0 7,4-4 0-6,-2 4 2 2,-2 0-2-3,-1 0 2 8,-1 0-2-7,0 0 1 1,-9 0-1-1,13 0 2 4,2 0-2-4,-6-2 0 4,6-2 0-6,0 2 0 8,-3-2 0-7,3 4 4 5,-2 0-4-5,-2 0 4 6,2-3-4-6,-4 3 0 5,4-6 0-5,2 4 0 6,-5 0 0-6,3 2-1 6,-2 0 1-6,0 0 0 4,-3 0 0-3,5 0 2 3,-6 0-2-2,4 2 2 2,2 0-2-3,-5 4 1 3,-1-6-1-4,4 0 2 6,-3 0-2-5,-1 0 5 3,-1 0-5-4,1 0 5 6,4 0-5-5,-9 3 3 3,2 1-3-4,5 0 3 9,2-2-3-10,4 4-1 4,0-6 1-3,0 5 0 7,-9-1 0-6,3 0 0 1,-2 2 0-1,1 1 0 5,3-5 0-4,-6 2-1 1,-1 0 1-2,-2-2-1 5,1 0 1-6,3 2-1 5,1-1 1-5,-1 1-1 5,5 2 1-4,-4 0 0 4,1-1 0-5,-1 1 0 6,2 0 0-6,1 0-3 5,-3 3 3-4,4-3-3 3,-1 3 3-3,5-5 0 3,-10 2 0-2,4 0 0 2,-5 1 0-3,5 5 0 3,-9-8 0-3,-4-4 1 5,15 13-1-6,-15-13-5 4,4 13 5-4,-4-13-5 7,6 14 5-7,-6-14-1 4,9 13 1-3,-7-5-1 6,-2 1 1-7,0-1 1 3,0 3-1-2,0-1 2 5,0 1-2-4,0 1 0 0,0 1 0-1,0-3 0 4,0-3 0-3,0-7 2 1,0 12-2-2,0-12 2 4,0 15-2-4,0-2 5 5,-2-1-5-7,2-6 5 6,-2 3-5-4,2-9 2 4,-9 12-2-5,9-12 3 6,-6 15-3-6,6-15-1 5,0 0 1-4,0 0 0 4,-4 9 0-4,4-9-8 2,0 0 8-1,0 0-8 3,0 0 8-5,0 0 0 4,0 0 0-3,0 0 0 5,0 0 0-6,0 0-5 4,0 0 5-3,0 0-4 5,0-15 4-5,0 15-1 2,0 0 1-2,2-17 0 6,0-2 0-7,-2 19 2 3,0 0-2-2,6-23 2 7,5 0-2-8,-11 23 0 3,0 0 0-3,8-25 0 6,5 0 0-3,-13 25 0-1,0 0 0-2,17-24 1 6,-3 3-1-6,-14 21 6 4,0 0-6-2,15-21 6 2,0 3-6-3,-15 18-2 5,0 0 2-6,21-19-1 6,-4 2 1-7,-17 17 1 6,0 0-1-4,21-17 1 4,0 7-1-4,-21 10 3 2,0 0-3 0,21-19 3 1,0 6-3-3,-21 13 0 2,0 0 0-2,24-13 0 6,-1 3 0-7,-23 10 2 3,0 0-2-2,25-8 2 6,-2 1-2-7,-23 7 0 3,0 0 0-2,26-4 0 6,-3-4 0-7,-23 8-1 3,0 0 1-2,27-2 0 7,-1 2 0-8,-26 0 0 2,0 0 0-1,27-5 0 5,1 5 0-4,-28 0-1 0,0 0 1-1,27-2-1 5,3 2 1-5,-30 0-4 3,0 0 4-3,27-4-3 4,5 2 3-4,-32 2 0 3,0 0 0-2,31-2 0 3,3 2 0-5,-34 0 3 4,0 0-3-3,38-2 3 4,0 0-3-4,-38 2 12 2,0 0-12 0,40-2 13 1,0-1-13-3,-40 3 4 2,0 0-4-2,38 0 4 6,3 0-4-7,-41 0 3 3,0 0-3-2,40 0 3 6,-2 3-3-7,-38-3 5 3,0 0-5-2,40 2 5 6,0 0-5-7,-40-2 6 3,0 0-6-2,34 2 7 7,2 2-7-8,-36-4 3 2,0 0-3-1,38 4 3 5,0 3-3-3,-38-7 2-2,0 0-2 0,40 2 2 6,2 2-2-6,-42-4 5 2,0 0-5-3,40 4 5 6,0 0-5-5,-40-4 2 4,0 0-2-5,40 2 2 6,-2 0-2-6,-38-2 1 4,0 0-1-3,40 0 2 5,7 0-2-6,-47 0 1 3,0 0-1 0,42 0 2 1,-4 3-2-3,-38-3 1 3,0 0-1-4,40 2 1 6,0-2-1-5,-40 0 0 2,0 0 0-2,40 0 1 6,0-2-1-7,-40 2 0 3,0 0 0-2,45-3 1 6,1-1-1-7,-46 4 0 3,0 0 0-2,45-4 1 7,-5-6-1-8,-40 10 0 2,0 0 0-1,36-7 0 6,4-5 0-5,-40 12 0 0,0 0 0-2,33-13 0 7,3 3 0-7,-36 10-1 4,0 0 1-3,36-17 0 4,-6 0 0-4,-30 17-1 4,0 0 1-5,31-19 0 5,3 0 0-4,-34 19-1 3,0 0 1-3,30-23 0 5,1-2 0-6,-31 25-3 3,0 0 3 1,26-25-3-1,1 2 3-2,-27 23 0 2,0 0 0-2,19-26 0 6,-4 5 0-7,-15 21-2 3,0 0 2-2,13-19-1 5,-9 3 1-5,-4 16-2 2,0 0 2-2,2-15-1 6,-4 2 1-7,2 13-1 3,0 0 1-2,-2-8-1 7,-7-5 1-8,9 13-4 2,0 0 4-1,-6-8-3 5,0 0 3-3,6 8-6-1,0 0 6-1,-11-7-6 5,3 1 6-6,8 6-78 4,0 0 78-4,-9-4-77 7,3-5 77-7,6 9-14 5,0 0 14-5,-19-12-1944 5,38 24 1944-4</inkml:trace>
    </iact:actionData>
  </iact:action>
  <iact:action type="add" startTime="58521">
    <iact:property name="dataType"/>
    <iact:actionData xml:id="d2">
      <inkml:trace xmlns:inkml="http://www.w3.org/2003/InkML" xml:id="stk2" contextRef="#ctx0" brushRef="#br0">26186 17009 1233 0,'0'0'0'2,"0"0"0"3,0 24 0-3,0-12 314 3,-6-1-314-3,3-1 314 5,-3 3-314-5,4-7 157 2,0-2-157-2,2 5 157 5,0-1-157-6,-2 3 142 4,-2-3-142-3,1 2 143 5,3-1-143-5,-2 1 49 2,-2 1-49-2,2-1 50 4,2 3-50-3,-4 0 0 1,0-3 0-2,1 3 1 4,1 3-1-4,-2-3 31 4,4 2-31-5,0-1 31 5,-2-1-31-4,-2 0-26 4,0-1 26-5,1 1-26 5,3-3 26-4,0 3 7 4,0 0-7-4,-2-1 7 3,0 1-7-3,-2 1 13 6,2 3-13-7,2-2 13 4,0-9-13-4,0-6-10 5,0 0 10-5,0 0-9 6,2 15 9-5,-2-7-1 2,0 3 1-2,0-11-1 5,6 12 1-5,-6-12 8 2,7 5-8-2,-7-5 9 6,0 0-9-7,0 0-4 4,2-11 4-4,-2 11-3 7,6-15 3-6,-2 7 0 1,-4-2 0-1,2 1 0 5,-2 5 0-4,0 4-11 1,0-13 11-2,3 7-11 4,-1-4 11-5,0 3-2 5,-2-5 2-5,2 5-1 6,-2-5 1-6,0 1 13 5,-2 1-13-4,2-1 14 4,-2 1-14-4,2-3 35 3,0 1-35-3,0 1 35 4,0-6-35-5,0 0 21 4,2 1-21-1,-2 1 21 1,0 0-21-4,0-2 6 5,2 1-6-5,2-5 6 6,2-2-6-5,-3-3 9 3,3 1-9-4,4 2 10 6,-7 4-10-6,5-8 14 4,3 0-14-3,-3 3 15 6,-4 3-15-6,5 0 0 2,-5 3 0-3,2-1 0 8,3 2 0-7,-1 0 3 0,3 2-3 0,-1 5 3 5,1-3-3-4,-1 3 12 1,3 1-12-3,-5 1 13 6,1-3-13-6,-3 3 0 5,-2 0 0-4,5-1 0 4,-5 3 0-4,5 2 3 4,1 0-3-5,3 4 4 5,-5-7-4-4,5 5 12 4,-3 0-12-5,1 0 13 4,0 2-13-3,-1 0 1 4,-1 0-1-2,1 0 1 0,-6 2-1-3,-4-2 3 5,13 2-3-5,-7 0 4 6,3 5-4-5,1-7 2 3,5 2-2-4,-9 0 2 7,1 0-2-7,-7-2 0 3,10 4 0-2,-10-4 0 6,7 8 0-7,-7-8 1 3,10 13-1-2,-10-13 1 6,2 13-1-6,-2-13 0 2,5 14 0-2,-3-5 0 4,-2 1 0-2,0 3 0-1,0-3 0-2,0 3 0 6,0 0 0-5,-2-3 0 4,-1 3 0-5,1-1 1 7,0-8-1-8,-2 5 0 7,2-1 0-6,2-8 0 4,-4 15 0-3,4-15 0 4,-5 10 0-4,5-10 1 3,-4 9-1-3,4-9 0 3,-15 8 0-2,15-8 1 2,-6 11-1-3,6-11 0 3,-8 4 0-4,8-4 0 7,-15 4 0-7,15-4 0 4,-13 9 0-4,13-9 1 7,-10 4-1-7,10-4 0 3,-11 2 0-2,11-2 1 6,-15 6-1-6,15-6 0 1,-14 6 0-1,5-6 1 7,1 0-1-8,8 0 0 2,-13 7 0 0,13-7 1 3,-8 4-1-2,8-4 0 0,-7 2 0-4,7-2 1 8,-8 0-1-6,8 0 2 2,0 0-2-2,0 0 2 5,-13 0-2-6,13 0 1 5,0 0-1-5,-10 4 2 5,-1-2-2-4,11-2 0 4,0 0 0-4,-15 2 0 3,0 1 0-3,15-3 1 3,0 0-1-2,-12 0 1 2,-7 0-1-3,19 0-10 3,0 0 10-3,-30 0-9 5,-10-3 9-6,40 3-97 4,0 0 97-4,-38-2-96 8,-2 0 96-9,40 2-13 5,0 0 13-3,-78-8-1895 6,156 16 1895-7</inkml:trace>
    </iact:actionData>
  </iact:action>
  <iact:action type="add" startTime="73414">
    <iact:property name="dataType"/>
    <iact:actionData xml:id="d3">
      <inkml:trace xmlns:inkml="http://www.w3.org/2003/InkML" xml:id="stk3" contextRef="#ctx0" brushRef="#br0">22806 13553 1043 0,'0'0'0'1,"0"0"0"5,19-53 0-3,-19 53 198 1,0 0-198-2,-4-10 198 4,-11 12-198-4,15-2 134 3,0 0-134-3,-11 4 134 4,-1-2-134-4,12-2 74 4,0 0-74-5,-9 2 75 5,5 0-75-4,4-2 15 3,0 0-15-2,0 0 16 2,-15 0-16-3,15 0 12 3,0 0-12-3,0 0 12 4,-12-2-12-4,12 2 15 3,0 0-15-3,0 0 15 4,-11-2-15-4,11 2 44 3,0 0-44-4,0 0 44 7,-10 0-44-7,10 0 31 4,0 0-31-3,0 0 31 5,0 0-31-5,0 0 24 2,0 0-24-2,0 0 25 5,16 0-25-5,-16 0 40 2,0 0-40-2,19-2 41 4,5 2-41-3,-24 0 43 1,0 0-43-2,31-6 44 4,7-1-44-2,-38 7 1 0,0 0-1-3,38-4 2 6,2 0-2-6,-40 4 56 5,0 0-56-5,41-2 56 7,1 0-56-8,-42 2 24 6,0 0-24-4,42 0 25 4,9 0-25-5,-51 0-1 4,0 0 1-2,50 0 0 3,3 2 0-4,-53-2 7 2,0 0-7-2,49 2 8 5,1 2-8-6,-50-4 14 4,0 0-14-3,45 4 15 6,-1 3-15-7,-44-7 33 3,0 0-33-2,42 2 33 6,-2 2-33-7,-40-4 0 3,0 0 0-2,38 4 0 7,-4 3 0-8,-34-7-5 2,0 0 5-1,34 2-4 5,-7 0 4-4,-27-2 4 1,0 0-4-3,28 2 5 6,1 0-5-6,-29-2 7 5,0 0-7-4,21 0 7 4,-6-2-7-5,-15 2-1 5,0 0 1-4,21-4-1 4,-4 2 1-5,-17 2 9 5,0 0-9-4,11-7 9 4,-1 5-9-4,-10 2-5 2,0 0 5 0,11-2-4 1,-1 2 4-3,-10 0 1 2,0 0-1-2,9-4 2 5,1 2-2-5,-10 2-22 2,0 0 22-2,5-7-22 6,3-3 22-7,-8 10-4 3,0 0 4-2,17-17-1852 5,-34 34 1852-5</inkml:trace>
    </iact:actionData>
  </iact:action>
  <iact:action type="add" startTime="82887">
    <iact:property name="dataType"/>
    <iact:actionData xml:id="d4">
      <inkml:trace xmlns:inkml="http://www.w3.org/2003/InkML" xml:id="stk4" contextRef="#ctx0" brushRef="#br0">28726 7662 1166 0,'0'0'0'2,"0"0"0"3,-11-21 0-3,11 21 217 3,0 0-217-3,-11-4 217 4,3-9-217-4,0 9 149 3,-3 2-149-3,-2-2 150 5,3-5-150-5,10 9 64 2,0 0-64-2,-19-4 64 6,0-8-64-6,19 12 12 1,0 0-12-1,-23-11 13 4,-7-1-13-3,30 12 17 1,0 0-17-2,-27-13 17 4,-3-4-17-4,30 17 22 3,0 0-22-3,-30-12 22 4,-3-1-22-4,5 5 8 4,-3 1-8-4,9 3 8 3,8-2-8-3,-3 2 26 3,-2-3-26-1,6 7 26 1,5-4-26-4,8 4 6 4,0 0-6-2,-28 0 7 3,-16 0-7-5,44 0 56 4,0 0-56-3,-36 0 57 5,6 0-57-6,7 0 34 4,4 0-34-3,-4 4 34 6,-7 3-34-7,1-1 0 4,4 2 0-4,8-4 0 7,8-1 0-6,-6 1 32 1,7-4-32-1,-7 4 33 6,-2 2-33-6,0 7 1 1,-4-9-1-1,7 4 1 5,-1 3-1-4,2-5 12 0,-4 5-12-1,5 1 12 5,1-3-12-5,-6 5 0 3,0 1 0-3,9 2 0 4,-9-13 0-5,2 9 33 6,0-7-33-6,-6 17 34 5,-6 7-34-5,6-9 34 6,-7-3-34-5,9-1 35 3,7 4-35-4,-3-2-2 4,6-8 2-2,-3 3-1 3,1-7 1-5,-2 3 0 5,1-6 0-4,1 11 1 4,-4 2-1-5,5 2 20 6,4-2-20-7,-1 1 20 7,5 1-20-6,2 4-2 5,4 3 2-5,1-12-1 7,-10-3 1-7,5-1-1 3,-4 3 1-2,4 4-1 7,0 2 1-8,0 4 4 2,0 4-4-1,2-4 5 5,0-2-5-4,3 2 3 0,1-4-3-1,0 6 3 5,-4-6-3-4,0 2 0 1,-4 2 0-3,4-4 0 6,3 0 0-6,1-2 11 6,5-4-11-6,-3 3 11 5,3 1-11-5,-1 0-4 5,3 2 4-4,-1-2-3 4,-3 4 3-5,-5-2-1 4,-4-1 1-2,9-1 0 3,1 0 0-4,3 4 1 3,2 2-1-3,-7-6 2 4,3 0-2-5,-3-5-3 4,5-1 3-3,-7 4-3 6,2 6 3-7,3 4 0 3,2 2 0-2,-3-2 1 6,3 3-1-7,0-5 6 3,1 2-6-2,3-8 6 6,-2-3-6-6,4-5-1 2,0-1 1-3,2 3-1 7,-2 1 1-6,2-7 3 1,2 1-3-1,-1-2 4 5,-3 4-4-5,2 1 0 3,0-5 0-4,8 2 0 6,-1 3 0-5,6-1-6 4,-3-8 6-5,1 0-6 5,2 2 6-4,-7-2 1 4,5 0-1-5,-5 0 1 5,7 0-1-5,-4-2-4 4,1 2 4-1,1 0-3 1,0-8 3-4,3 4-3 5,1-3 3-4,-2-1-3 5,0 2 3-6,4-5 3 3,4-4-3-2,-4 3 3 5,-2 1-3-5,2-6 0 3,0-4 0-4,-4 5 0 6,0-1 0-5,-1-2 0 3,1 0 0-4,-2 0 0 7,2 2 0-6,-5 0 12 2,5-1-12-3,-5 3 12 5,3 0-12-2,-4 3-1 0,-3-7 1-3,-4 4-1 6,2 0 1-4,-2 3-1 1,-4 1 1-3,0-4 0 6,-6-3 0-5,-1-3 9 4,-1-3-9-5,-1 6 10 6,-6-3-10-6,0-5 9 5,-2 7-9-5,-2-12 9 5,-6-1-9-4,-1-3 0 4,3-1 0-4,-7 0 0 3,1 7 0-4,-1-7 5 4,-6 3-5-2,4 7 5 4,0 5-5-6,-8-2 6 4,0 2-6-4,-7-6 6 7,-1 2-6-7,-5-7 3 4,-2 3-3-4,4 2 3 7,2 8-3-7,-10-6 0 4,-6 4 0-4,-20-30 0 8,-12-16 0-8,80 67-1 2,0 0 1-1,-152-113-2013 4,304 226 2013-4</inkml:trace>
    </iact:actionData>
  </iact:action>
  <iact:action type="add" startTime="102554">
    <iact:property name="dataType"/>
    <iact:actionData xml:id="d5">
      <inkml:trace xmlns:inkml="http://www.w3.org/2003/InkML" xml:id="stk5" contextRef="#ctx0" brushRef="#br0">26306 8824 595 0,'0'0'0'1,"0"0"0"5,-2-13 0-4,2 13 156 2,0 0-156-2,0 0 156 5,0 0-156-5,0 0 136 2,0 0-136-2,0 0 137 5,0 0-137-5,0 0 77 3,0 0-77-4,0 0 78 7,0 0-78-6,0 0 18 2,0 0-18-3,0 0 19 7,0 0-19-6,0 0 14 2,0 0-14-2,0 0 15 4,0 0-15-3,0 0 7 1,0 0-7-2,0 0 8 4,13 6-8-4,-13-6 43 3,0 0-43-3,12 0 44 4,-1 0-44-4,-11 0 42 4,0 0-42-5,15 0 42 5,-3 4-42-4,-12-4 27 3,0 0-27-3,15 0 27 4,-2 7-27-4,-13-7 28 2,0 0-28-1,10 0 28 3,3 2-28-4,-13-2 33 3,0 0-33-3,13 0 33 4,2-2-33-3,-15 2 36 0,0 0-36-1,16 0 36 6,6-4-36-7,-22 4 33 4,0 0-33-4,21-3 33 9,-4 3-33-10,-17 0 22 3,0 0-22-1,21-4 23 9,0-2-23-11,-21 6 11 3,0 0-11-2,21-4 11 6,-2-5-11-3,-19 9 18-1,0 0-18-1,21-6 19 4,2 2-19-4,-23 4 8 4,0 0-8-5,23-2 8 6,-1-7-8-6,-3 3 15 6,0-5-15-6,-5 7 16 4,-1 0-16-3,2 4 3 4,-7 4-3-4,5-8 4 3,-7 2-4-3,7 2 7 3,-3 0-7-2,1-4 7 2,0 4-7-3,-3 6 7 3,-4 9-7-2,5-15 8 2,-1-7-8-2,-8 7 3 1,0 0-3-3,15-8 3 7,-5 2-3-6,-10 6 6 2,0 0-6-2,19-7 6 6,3 3-6-7,-22 4 3 3,0 0-3-3,19 0 3 9,0 0-3-9,-19 0 1 2,0 0-1-2,21 0 2 6,0 0-2-3,-21 0 4 0,0 0-4-2,21 2 5 4,0 3-5-4,-4-1 2 3,-4 0-2-4,-1-2 2 6,-3 2-2-5,-9-4 0 3,10 15 0-3,-10-15 0 3,11 2 0-3,-11-2 0 4,15 2 0-4,-15-2 0 4,8-2 0-5,-8 2 1 4,0 0-1-1,0 0 1 0,0 0-1-2,0 0 0 4,0 0 0-5,0 0 0 6,0 0 0-6,0 0 1 4,0 0-1-3,0 0 1 5,0 0-1-5,0 0 0 2,0 0 0-2,0 0 0 5,0 0 0-5,0 0-10 3,0 0 10-2,0 0-10 3,0 0 10-5,-4-6-91 3,-3-9 91-2,-1 9-90 5,2-5 90-4,6 11-6 0,0 0 6-1,-17-14-1360 4,34 28 1360-4</inkml:trace>
    </iact:actionData>
  </iact:action>
  <iact:action type="add" startTime="104580">
    <iact:property name="dataType"/>
    <iact:actionData xml:id="d6">
      <inkml:trace xmlns:inkml="http://www.w3.org/2003/InkML" xml:id="stk6" contextRef="#ctx0" brushRef="#br0">27068 8072 1110 0,'0'0'0'2,"0"0"0"4,7 0 0-3,-7 0 71 0,0 0-71-1,0 0 71 4,0 0-71-3,0 0 43 1,-15-5-43-2,6-1 43 5,1 0-43-6,8 6 7 4,-11-11-7-3,11 11 7 5,-8-10-7-6,8 10 3 5,-11-9-3-4,11 9 4 3,-12-6-4-3,3 0 17 4,-1-3-17-4,1 3 17 3,5 4-17-3,-6-6 50 3,3 3-50-2,-3-1 50 3,3 2-50-5,7 4 79 4,-14-8-79-3,14 8 79 5,-11-3-79-5,11 3 77 2,-15-2-77-2,15 2 77 5,-6-2-77-5,6 2 52 2,-13 0-52-2,13 0 53 6,-6 0-53-6,6 0 28 1,-13 2-28-1,13-2 28 5,-6 2-28-4,6-2 26 0,-13 3-26-1,13-3 26 5,-12 4-26-5,3 0 14 3,-1 2-14-3,-1 3 15 4,0-1-15-5,-1 0 27 6,-1 3-27-6,0-1 27 6,3 1-27-6,-3 4 6 5,3 1-6-5,-5 3 7 5,2 0-7-4,3 4 1 4,5 0-1-4,-5 1 2 3,8 1-2-3,-2-4 9 3,-3 4-9-2,3-6 10 2,2 2-10-3,2-4 3 3,2-1-3-4,2-3 3 7,-4 2-3-7,0-5 2 3,7 5-2-2,-3-5 2 6,-2 1-2-7,2-3 5 4,2 1-5-4,-3 1 5 7,3-1-5-6,0-1 12 1,1 0-12-1,-3 1 12 6,0-1-12-6,2-1 0 2,1 5 0-3,-5-8 0 6,0 3 0-4,2 1 3 0,-2 3-3 0,-2-11 4 3,9 10-4-4,-9-10 6 3,6 13-6-2,-6-13 6 2,4 8-6-3,-4-8 3 3,4 15-3-3,-4-15 3 5,5 14-3-6,-5-14 0 5,2 11 0-4,-2-11 1 3,4 15-1-4,0-7 11 4,0-2-11-1,-4-6 11 1,7 13-11-3,-7-13 3 3,6 8-3-4,-6-8 4 7,15 9-4-7,-15-9 6 3,10 8-6-1,-1-4 7 3,1-4-7-4,3 2 3 2,4 3-3-2,-9-5 4 6,3 0-4-6,0 0 36 1,-1 0-36 0,3-5 36 4,2 3-36-5,-3 2 16 1,-1-6-16 0,4 2 17 3,4-5-17-3,4 3 0 1,4-2 0-2,-12 1 0 4,-2 1 0-3,1-2 3 2,-3 1-3-4,2-3 3 5,4-1-3-4,-5-3-1 3,3-1 1-3,0 2 0 5,0 1 0-6,-5-1 0 5,1 3 0-5,-3-1 0 5,3-1 0-4,-5-1 1 4,2 0-1-4,-1 3 2 4,-3 4-2-4,0-5 0 2,-2 1 0-2,0-1 0 5,3 7 0-6,-5 4-4 4,-5-17 4-4,3 9-3 7,0 1 3-7,0-1-8 4,-2-5 8-3,2-1-7 5,2-1 7-5,0 15-4 1,0 0 4-1,-7-29-1694 8,14 58 1694-9</inkml:trace>
    </iact:actionData>
  </iact:action>
  <iact:action type="add" startTime="108605">
    <iact:property name="dataType"/>
    <iact:actionData xml:id="d7">
      <inkml:trace xmlns:inkml="http://www.w3.org/2003/InkML" xml:id="stk7" contextRef="#ctx0" brushRef="#br0">25493 7097 1569 0,'0'0'0'1,"13"0"0"4,8 2 0-3,-21-2 171 2,0 0-171-1,-19-6 171 3,-12-4-171-4,1-1 108 2,-10 1-108-1,19 3 109 3,2 3-109-4,0 0 99 3,0 2-99-3,8 0 100 5,3 2-100-6,-5-7 8 4,3 7-8-3,-5 0 8 5,4 0-8-5,-8 0 3 2,2-4-3-2,5 4 3 4,7-2-3-3,5 2 32 1,-12 0-32-2,-9 6 33 4,-7 3-33-4,-6-1 13 3,-1 5-13-3,13-1 14 4,8-10-14-4,1 5-2 4,-2-1 2-4,-4 17-2 4,-4 7 2-5,-4-1-5 5,3 5 5-4,5-7-5 4,9-8 5-5,-9 4 15 4,2 0-15-2,2 6 16 2,5-1-16-3,-5 3-1 3,4 1 1-3,1-7-1 5,5 0 1-6,-5 7 2 4,4 3-2-3,-5 16 2 5,-2 5-2-6,-1-1-2 4,1 2 2-3,4 1-2 6,7-7 2-7,-4 6 0 3,2-7 0-2,2 2 0 6,0 3 0-6,4 4-1 1,0 0 1-1,2-7 0 5,2-1 0-4,-4-5-13 0,1-2 13-1,3-6-12 5,2-3 12-6,7 1 0 5,2 0 0-5,-2-7 0 6,0-2 0-6,4 5-9 6,0-1 9-6,2 3-9 4,0-7 9-3,-2-1 1 4,2-8-1-4,0 8 1 4,0-5-1-5,-2-7 1 5,0-5-1-3,2 3 2 2,0-5-2-4,3-9 1 4,5-11-1-2,-8 9 1 3,0 4-1-5,-2-6-1 4,2-5 1-3,1 3-1 5,1-5 1-5,-2 7-17 2,-2-5 17-2,10-4-16 5,1-8 16-5,4 0-10 2,6-2 10-2,-8 2-9 6,1 0 9-6,-1-2 0 1,-7-1 0-1,3 5 1 6,-1-4-1-6,-1 0 8 1,-1-2-8-1,0 2 9 5,-4 1-9-5,0-11 0 2,1-3 0-2,-6 2 0 5,-3 1 0-6,-2-7-3 5,1 2 3-4,1 4-3 4,0 0 3-5,-7-2-3 5,-2 1 3-4,5 3-3 3,-3 0 3-3,0 3 36 3,3-5-36-1,-5 5 36 1,2-5-36-3,3 0 42 2,1-1-42-2,-3-5 42 5,-7 0-42-4,-7 2 12 1,-1 4-12-3,4 0 12 6,-7 1-12-5,-2 1 15 2,1 2-15-2,-3 9 15 5,0 2-15-5,-4 2 9 2,-8-8-9-2,12 19 9 6,-2-1-9-7,-6 1-40 4,-5 2 40-4,-22-7-1852 7,100 26 1852-5</inkml:trace>
    </iact:actionData>
  </iact:action>
  <iact:action type="add" startTime="133765">
    <iact:property name="dataType"/>
    <iact:actionData xml:id="d8">
      <inkml:trace xmlns:inkml="http://www.w3.org/2003/InkML" xml:id="stk8" contextRef="#ctx0" brushRef="#br0">10097 11627 662 0,'0'0'0'1,"0"0"0"5,0 0 0-4,0 0 163 3,0 0-163-3,0 0 163 5,-10 2-163-5,10-2 136 2,0 0-136-2,0 0 136 6,-15 0-136-6,15 0 140 1,0 0-140-1,-7 0 141 4,-1-2-141-3,8 2 98 1,0 0-98-2,-11 2 99 5,5 0-99-6,6-2 76 4,0 0-76-3,0 0 76 5,-10 13-76-5,10-13 75 3,0 0-75-3,-5 10 75 4,3 5-75-4,2-15 55 3,0 0-55-3,0 19 56 4,0 6-56-5,0-25 9 4,0 0-9-2,0 27 10 3,2-1-10-4,-2-26 33 2,0 0-33-2,5 25 33 6,3 4-33-7,-8-29 25 3,0 0-25-2,6 21 26 6,7 0-26-7,-13-21 32 3,0 0-32-2,8 17 33 6,5-2-33-7,-13-15 0 4,0 0 0-4,9 10 1 7,-1-3-1-6,-8-7 5 1,0 0-5-1,0 0 5 4,13 4-5-2,-13-4 37-1,0 0-37-1,0 0 38 5,10-2-38-5,-10 2 9 3,0 0-9-3,11-2 10 4,-1-9-10-5,-10 11 0 5,0 0 0-3,17-13 0 2,-2-1 0-3,-15 14 13 4,0 0-13-5,17-17 13 5,4-10-13-4,-21 27 15 3,0 0-15-2,21-26 15 2,2-1-15-3,-2 4 1 3,-6 4-1-4,0-2 1 7,-2 2-1-7,4 0-1 4,-7-4 1-3,5-6 0 5,2-7 0-5,0 17 14 2,2 2-14-3,-5-14 15 8,3-5-15-8,-17 36-4 2,0 0 4-1,21-42-4 7,7-6 4-7,-28 48-20 1,0 0 20-2,27-50-20 6,7-3 20-3,-34 53-4-1,0 0 4-2,66-101-1803 6,-132 202 1803-5</inkml:trace>
    </iact:actionData>
  </iact:action>
  <iact:action type="add" startTime="157065">
    <iact:property name="dataType"/>
    <iact:actionData xml:id="d9">
      <inkml:trace xmlns:inkml="http://www.w3.org/2003/InkML" xml:id="stk9" contextRef="#ctx0" brushRef="#br0">4199 15399 1435 0,'0'0'0'2,"0"0"0"3,17 0 0-3,-7-7 184 3,1-5-184-3,-1 8 184 5,1-3-184-5,-1 1 128 2,3 0-128-2,2 6 128 5,-5 4-128-4,-10-4 58 0,0 0-58-1,15 2 59 5,-2 2-59-5,-13-4 1 2,0 0-1-2,15 2 1 4,1 3-1-3,-16-5 10 1,0 0-10-2,22 2 10 4,-1-2-10-4,4 0 38 3,-2-2-38-3,-4 2 39 4,-8 0-39-4,-1 0 5 4,5 0-5-4,-2 0 5 3,-3-5-5-3,5 3 42 4,2 0-42-4,10 0 42 3,1 0-42-1,4-2 6-1,6-7-6 1,-9 9 7 1,1-2-7-4,-7-4 36 5,4-3-36-5,1 11 36 7,-7 0-36-7,4-13 28 4,-4-3-28-2,0 16 28 2,1 6-28-2,1-19 0 0,-2-6 0-1,2 19 0 7,-2 9 0-8,0-15 18 2,0-7-18-1,-2 19 18 6,0 5-18-6,5 1 1 2,-1-3-1-3,0 5 1 6,0 1-1-5,5-15-1 3,-3-8 1-3,0 14-1 5,1 2 1-7,-3-3 3 7,-2-1-3-6,0 6 4 4,0 5-4-2,-4-4 19 3,4-9-19-5,-4 8 20 5,2 5-20-5,2-5 0 6,-2-5 0-5,0 7 0 3,0-10 0-3,-4-2 1 2,8-2-1 0,-6 2 2 1,6 4-2-4,-8-6 34 4,6 0-34-3,3 2 34 5,-1 4-34-5,-4-4 1 3,2-2-1-4,0 4 1 7,0 0-1-8,0-2 2 5,5-4-2-3,-5 6 3 6,0 0-3-6,2-2 2 1,-2-4-2-1,-2 4 3 6,0 2-3-7,2-2 16 3,0-2-16-2,-6 2 17 5,0-2-17-3,-2 2-2-1,6 0 2-2,2 0-1 7,2 0 1-8,9-6 1 6,-1 0-1-5,-3 3 1 7,-5 3-1-7,4 0 15 5,5-2-15-5,-9 4 15 5,-2 1-15-5,5-6 0 6,3 1 0-5,-6 2 0 3,5 2 0-4,-1 1 1 5,-1-3-1-4,-5 2 1 4,-4 0-1-5,0-4 4 5,-1-5-4-5,-3 7 4 6,4 2-4-5,-4-2 0 2,-1 0 0-2,1 3 0 5,0-1 0-5,-5 0-1 2,-2 0 1-2,3 4 0 6,-3-4 0-7,-6-2 1 3,11-2-1-1,-11 2 2 4,6 2-2-5,-6-2 17 1,0 0-17-1,0 0 17 5,0 0-17-3,0 0 4-1,0 0-4-2,0 0 5 6,4 11-5-6,-4-11 8 5,0 0-8-5,0 0 8 6,0 0-8-5,0 0 8 4,0 0-8-5,0 0 8 5,-6 8-8-5,6-8 3 6,-6 9-3-6,6-9 3 5,-9 10-3-4,9-10 6 3,0 0-6-1,0 0 6 0,0 0-6-3,0 0-11 5,-4-17 11-5,2 0-2062 6,4 34 2062-5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464" units="cm"/>
          <inkml:channel name="Y" type="integer" max="121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5349" units="1/cm"/>
          <inkml:channelProperty channel="Y" name="resolution" value="629.0155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4T15:09:13.3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321">
    <iact:property name="dataType"/>
    <iact:actionData xml:id="d0">
      <inkml:trace xmlns:inkml="http://www.w3.org/2003/InkML" xml:id="stk0" contextRef="#ctx0" brushRef="#br0">16547 15107 1468 0,'0'0'0'1,"0"0"0"4,0 0 0-2,0 0 182 2,0 0-182-3,0 0 183 4,0 0-183-4,0 0 145 3,0 0-145-3,0 0 146 4,0 0-146-4,0 0 57 2,0 0-57-1,0 0 58 3,0 0-58-4,0 0 10 2,0 0-10-2,0 0 10 5,0 0-10-5,0 0 10 2,0 0-10-2,0 0 10 5,8 23-10-5,-8-4 0 2,8 8 0-2,1-4 0 5,4 5 0-4,-3-1 0 1,3 0 0-3,-3-6 0 6,-1-8 0-5,3 1 6 4,3 1-6-5,-2-2 6 6,2 4-6-4,-1-7 1 0,3-2-1-1,-6 3 1 4,-1-3-1-4,1-1 1 4,0 3-1-4,-3-8 1 3,0 2-1-2,1-1 8 2,1-3-8-4,-10 0 8 5,11 2-8-4,-11-2 22 4,13 2-22-4,-13-2 22 4,8 0-22-5,-8 0 0 4,0 0 0-2,0 0 0 2,13-13 0-3,-1-4 3 3,-3-8-3-3,1 2 4 4,-3 0-4-4,1-6 2 3,1-3-2-3,-5 9 3 5,0 6-3-6,0-4-1 4,3-2 1-3,-3-6 0 6,0-3 0-7,2-4 1 3,5 3-1-2,-9 12 2 6,2 10-2-6,3-5 3 1,-5 3-3-1,2-19 4 4,4-14-4-2,-1 0 0-1,-3-4 0-1,2 12 0 4,3 10 0-3,-3-7 21 1,-2 3-21-1,7-3 21 2,-1-1-21-3,7 0 0 5,0 0 0-7,-8 18 1 6,-5 11-1-4,-4 7 1 3,0 0-1-2,17-31 1 2,8-7-1-3,19-33-1756 4</inkml:trace>
    </iact:actionData>
  </iact:action>
  <iact:action type="add" startTime="45374">
    <iact:property name="dataType"/>
    <iact:actionData xml:id="d1">
      <inkml:trace xmlns:inkml="http://www.w3.org/2003/InkML" xml:id="stk1" contextRef="#ctx0" brushRef="#br0">26764 14981 1625 0,'0'0'0'1,"0"0"0"5,0-11 0-4,0 11 249 2,0 0-249-2,0 0 250 5,0-14-250-4,0 14 151 2,0 0-151-5,0 0 151 7,2-9-151-5,-2 9 100 3,0 0-100-3,0 0 100 4,0 0-100-4,0 0-18 4,0 0 18-5,0 0-18 5,9 4 18-4,-9-4 5 4,0 0-5-5,0 0 6 5,17 15-6-4,-17-15 21 2,0 0-21-1,6 17 21 3,7 4-21-4,-13-21-19 2,0 0 19-1,12 29-18 3,-1 7 18-4,-11-36-3 2,0 0 3-2,13 36-2 5,-3 4 2-4,-10-40 9 1,0 0-9-2,13 42 10 6,-5 6-10-7,-8-48 25 3,0 0-25-2,15 46 26 5,-4 2-26-4,-11-48-5 0,0 0 5-1,14 45-4 4,1-8 4-2,-15-37 0-1,0 0 0-2,17 36 0 6,-6-11 0-5,-11-25 6 3,0 0-6-3,17 19 6 4,-3-8-6-4,-14-11 23 4,0 0-23-5,19 2 24 5,5-11-24-4,-24 9-2 6,0 0 2-8,23-21-1 5,0-14 1-3,-23 35 0 3,0 0 0-3,23-44 0 5,5-13 0-6,-28 57 1 4,0 0-1-3,23-61 2 5,2-4-2-6,-25 65-1 4,0 0 1-4,28-78-1 7,-3-12 1-7,-25 90-25 4,0 0 25-4,25-118-24 8,5-27 24-8,-30 145-3 3,0 0 3-2,46-266-1934 5,-92 532 1934-4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464" units="cm"/>
          <inkml:channel name="Y" type="integer" max="121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5349" units="1/cm"/>
          <inkml:channelProperty channel="Y" name="resolution" value="629.0155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4T15:39:28.2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831">
    <iact:property name="dataType"/>
    <iact:actionData xml:id="d0">
      <inkml:trace xmlns:inkml="http://www.w3.org/2003/InkML" xml:id="stk0" contextRef="#ctx0" brushRef="#br0">15113 14613 1804 0,'0'0'0'2,"0"0"0"3,-6 9 0-3,6 1 218 3,2 7-218-3,2 0 219 4,-2 8-219-4,9-4 153 4,-3 8-153-5,-1 1 153 5,1-7-153-4,-2 2 37 3,-4-6-37-2,9 6 38 2,-7 5-38-3,5-3 0 3,-3 0 0-3,0-4 1 4,1-2-1-4,-1 2 0 3,-4-4 0-3,0-10 0 4,-2-1 0-4,0-8-4 3,0 0 4-3,0 0-4 5,0 0 4-6,0 0-21 4,0 0 21-3,0 0-21 6,0 0 21-7,0 0-8 3,0 0 8-2,0 0-8 4,0 0 8-2,0 0-10-1,9-8 10-1,-1-5-10 4,3-6 10-4,1-4-1 3,5-6 1-3,-4 8-1 4,-3 2 1-2,5 0 26 1,-6-4-26-4,8-17 26 4,4-10-26-2,2 3 33 3,4 1-33-6,-6 8 33 7,1 3-33-6,3-1 7 5,11 2-7-4,12-4 8 4,5-1-8-5,2-10-2 4,4-5 2-3,-8-1-1 5,2-8 1-6,-53 63-2 4,0 0 2-3,101-115-1937 4,-202 230 1937-5</inkml:trace>
    </iact:actionData>
  </iact:action>
  <iact:action type="add" startTime="58675">
    <iact:property name="dataType"/>
    <iact:actionData xml:id="d1">
      <inkml:trace xmlns:inkml="http://www.w3.org/2003/InkML" xml:id="stk1" contextRef="#ctx0" brushRef="#br0">27467 14105 1043 0,'0'0'0'2,"0"0"0"3,0 0 0-3,0 0 271 3,0 0-271-3,0 0 271 4,0 0-271-4,0 0 172 3,0 0-172-4,0 0 172 6,0 0-172-5,0 0 95 3,0 0-95-3,0 0 95 5,0 0-95-6,0 0 82 4,0 0-82-3,0 0 83 5,0 0-83-5,0 0 59 2,0 0-59-2,0 0 60 5,26 48-60-4,-26-48 1 0,0 0-1-1,17 36 2 4,2-7-2-3,-19-29 17 1,0 0-17-2,19 36 17 4,0 6-17-3,-19-42 3 1,0 0-3-2,19 38 3 5,-9 4-3-6,-10-42 11 5,0 0-11-5,15 40 11 6,0-2-11-5,-15-38-4 3,0 0 4-3,12 35-3 4,1-9 3-5,-13-26-15 4,0 0 15-2,13 21-15 3,-3-5 15-5,-10-16-17 4,0 0 17-3,11 15-16 5,-1-9 16-6,-10-6 1 4,0 0-1-3,13 0 1 5,4-6-1-6,-17 6 8 4,0 0-8-4,19-19 8 8,0-8-8-8,-19 27 40 3,0 0-40-2,21-32 40 6,-2-12-40-6,-19 44 37 1,0 0-37-1,21-48 37 5,-2-7-37-3,-19 55 33-2,0 0-33 0,21-63 33 5,0-6-33-5,-21 69-1 3,0 0 1-4,26-73-1 6,3-14 1-6,-29 87 0 5,0 0 0-5,38-128 0 5,4-31 0-4,-42 159-53 4,0 0 53-4,83-288-1863 3,-166 576 1863-3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464" units="cm"/>
          <inkml:channel name="Y" type="integer" max="121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5349" units="1/cm"/>
          <inkml:channelProperty channel="Y" name="resolution" value="629.0155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4T15:39:28.2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366">
    <iact:property name="dataType"/>
    <iact:actionData xml:id="d0">
      <inkml:trace xmlns:inkml="http://www.w3.org/2003/InkML" xml:id="stk0" contextRef="#ctx0" brushRef="#br0">11374 8618 1379 0,'0'0'0'2,"0"0"0"5,0 0 0-6,0 0 161 3,0 0-161-2,0 0 162 5,-17-5-162-5,17 5 103 2,0 0-103-2,-12-2 103 4,-7 0-103-2,19 2 56-1,0 0-56-1,-23-2 57 4,-3 0-57-4,26 2 7 3,0 0-7-3,-31-4 7 4,-3 0-7-4,34 4 4 4,0 0-4-5,-36 0 4 6,-6-5-4-6,42 5 7 6,0 0-7-6,-38 0 7 4,-5 0-7-3,43 0 13 3,0 0-13-2,-40 5 14 3,2-5-14-5,38 0 15 4,0 0-15-3,-38 8 15 5,-4-4-15-4,42-4 50 10,0 0-50-13,-38 11 51 0,-4 1-51 1,42-12 15 3,0 0-15-2,-42 21 15 6,4 5-15-6,38-26 22 1,0 0-22-1,-40 33 23 7,6 5-23-7,34-38 15 0,0 0-15 0,-36 42 16 5,4 6-16-4,32-48 0 0,0 0 0 0,-31 49 0 3,7 1 0-4,24-50 1 4,0 0-1-5,-25 53 2 5,6-3-2-5,19-50 0 5,0 0 0-4,-19 52 0 4,2 3 0-4,17-55 0 3,0 0 0-3,-10 59 0 5,-1 6 0-7,11-65 0 5,0 0 0-2,-2 61 1 3,-4 2-1-4,6-63-2 3,0 0 2-4,0 61-1 7,6-5 1-7,-6-56 3 3,0 0-3-2,8 51 3 6,3-5-3-7,-11-46 0 3,0 0 0-2,19 42 0 6,4-6 0-7,-23-36-6 3,0 0 6-2,36 33-6 8,6-5 6-9,-42-28-1 1,0 0 1 0,57 23-1 5,2-13 1-3,-59-10 8-1,0 0-8-2,62 9 9 6,3-16-9-5,-65 7 28 3,0 0-28-4,65-10 28 7,5-7-28-7,-70 17 0 4,0 0 0-3,80-21 0 4,13-8 0-4,-93 29 8 3,0 0-8-3,64-26 9 5,-14 1-9-6,-50 25 8 4,0 0-8-2,51-27 9 2,-5-7-9-3,-46 34 1 2,0 0-1-2,43-35 1 5,1-5-1-5,-44 40-1 2,0 0 1-2,34-46-1 6,4-3 1-7,-38 49 6 3,0 0-6-2,31-56 7 6,-3-5-7-7,-28 61 33 3,0 0-33-2,21-72 33 6,0-14-33-6,-21 86 0 2,0 0 0-3,6-61 0 6,-8-2 0-4,2 63-1 0,0 0 1-1,-10-61-1 6,-11-4 1-6,21 65 1 2,0 0-1-3,-41-71 1 7,-13-3-1-7,54 74 22 4,0 0-22-3,-70-61 22 4,-15 9-22-4,85 52 0 4,0 0 0-5,-152-116-1854 6,304 232 1854-7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464" units="cm"/>
          <inkml:channel name="Y" type="integer" max="121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5349" units="1/cm"/>
          <inkml:channelProperty channel="Y" name="resolution" value="629.0155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4T15:39:28.2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3521">
    <iact:property name="dataType"/>
    <iact:actionData xml:id="d0">
      <inkml:trace xmlns:inkml="http://www.w3.org/2003/InkML" xml:id="stk0" contextRef="#ctx0" brushRef="#br0">26266 8368 1155 0,'0'0'0'1,"0"0"0"5,0 0 0-4,0 0 160 4,0 0-160-5,0 0 160 5,0 0-160-4,0 0 69 3,0 0-69-2,0 0 70 2,0 0-70-3,0 0 18 3,0 0-18-2,0 0 19 2,0 0-19-3,0 0 0 3,-17-28 0-3,7 14 1 4,-1-1-1-4,-6 0 8 3,5 3-8-3,-1 3 8 4,7 3-8-4,-7-4 71 3,2 1-71-3,-1 5 72 5,5-7-72-5,-3 5 60 2,1-4-60-2,9 10 61 4,-10-15-61-2,10 15 53-1,-15-4-53-1,15 4 54 4,-13-7-54-3,1 7 34 1,3-6-34-2,-1 2 35 4,3 0-35-4,-3 0 67 3,1 4-67-3,9 0 68 4,0 0-68-4,0 0 45 4,0 0-45-4,0 0 45 3,-10 0-45-3,-3 0 0 6,-12 0 0-8,12 2 0 5,-4 4 0-3,0-2 6 3,0 7-6-2,1-5 6 3,3 0-6-5,-6 7 32 4,-2 2-32-3,8-7 33 6,5 0-33-8,-9-1 33 6,0 1-33-5,0 7 33 6,-2 4-33-4,2 0 38 0,-2-1-38-1,9-3 38 6,5-9-38-7,-3 1 1 3,-3-1-1-2,1 2 1 6,1 3-1-6,-8-3 22 1,-2 3-22-1,9-3 22 5,1 1-22-5,-1-1 37 2,-3 3-37-2,3-1 38 5,1 3-38-5,-6 1-3 3,3 3 3-4,-1-2-2 6,7-7 2-6,-7 3 1 5,-2 1-1-4,7 1 2 4,-3 2-2-5,-1 1 18 6,-1 1-18-6,2 2 18 5,5 2-18-5,2 0-2 5,-7 4 2-3,7-4-1 2,4 5 1-4,-2 3 3 5,2 5-3-5,0-18 4 7,0-7-4-7,-2 5 3 5,-4 1-3-5,6 2 3 6,0 2-3-6,6 0 0 3,-2-2 0-2,0-1 0 6,-4-7 0-7,5 6 5 3,1-3-5-2,-4 1 6 6,0-1-6-6,4 1-2 2,3 4 2-3,-5-7-1 6,0 1 1-4,7 3-6 1,-1 3 6-3,1-8-5 6,-5-3 5-6,7 4 1 5,-5 3-1-5,5-2 1 6,-4-3-1-5,5 0 1 3,-3-1-1-3,6-3 2 5,2-2-2-7,0 4 1 6,2 1-1-4,-4-3 2 4,0 2-2-5,0-4 17 5,2 2-17-2,-9-2 17 0,5 1-17-3,2-3 0 4,0 4 0-3,6-4 0 5,2-2 0-5,5 2 0 3,-5 0 0-4,-4 0 1 7,-4-2-1-7,0 2 8 3,-4-5-8-2,4 1 8 7,2 2-8-9,0-4-2 4,2 2 2-2,0-1-1 8,0 3 1-9,4 0 0 1,-4-2 0 0,0 2 0 5,-2-7 0-4,0 3 0 1,3 0 0-3,-3 0 0 7,-7 1 0-8,5-3-5 6,-6 4 5-4,1-3-5 4,1 1 5-4,0-2 0 4,-7-3 0-5,0 5 0 5,3-5 0-4,-7-3 5 3,2 3-5-3,0-6 6 4,-2 5-6-4,-2-11 1 3,0 2-1-1,0-2 1 0,0 0-1-2,0-5 4 3,-2 3-4-4,2-11 4 6,0-6-4-5,0 4 12 3,0 3-12-4,-2 1 12 7,-2 7-12-7,0-5 1 4,-9 7-1-4,7-8 1 7,-3 1-1-6,1 1 3 1,2-9-3-1,-3 14 4 8,3 1-4-10,2-2-3 4,-3 0 3-3,-3-28-2049 7,20 110 2049-6</inkml:trace>
    </iact:actionData>
  </iact:action>
  <iact:action type="add" startTime="85965">
    <iact:property name="dataType"/>
    <iact:actionData xml:id="d1">
      <inkml:trace xmlns:inkml="http://www.w3.org/2003/InkML" xml:id="stk1" contextRef="#ctx0" brushRef="#br0">25985 8924 639 0,'0'0'0'1,"0"0"0"5,0 0 0-4,0 0 172 3,0 0-172-3,0 0 172 4,0 0-172-4,0 0 126 3,0 0-126-3,0 0 126 4,0 0-126-4,0 0 99 3,0 0-99-3,0 0 100 6,0 0-100-7,0 0 78 3,0 0-78-2,0 0 78 5,0 0-78-4,0 0 56 0,0 0-56-1,0 0 56 4,0 0-56-3,0 0 57 1,13 23-57-2,-11-10 57 4,2 0-57-4,-2-3 45 3,-2 1-45-3,5-3 45 4,-1 0-45-4,2 1 47 4,-2-1-47-3,3 3 48 1,-1-7-48-2,-2 9 36 4,1-11-36-3,-5-2 37 1,14 14-37-2,-14-14 34 3,9 9-34-2,-9-9 34 2,12 12-34-1,-5-3 8 0,1-1-8-1,-1 3 8 3,1-5-8-5,0-2 19 4,-1 0-19-4,3 3 20 6,-1-1-20-5,3 2 38 2,-3-6-38-2,4 7 39 6,-1-5-39-7,3 7 29 3,-2-1-29-2,-3-2 29 7,1-3-29-8,4 1 1 2,-7 0-1-1,7-4 1 5,-5 0-1-4,3-2 19 1,0 0-19-2,-3 3 20 3,5 1-20-3,0 2 7 4,-5 2-7-5,7-1 8 6,0-7-8-5,0 0-1 4,-4-4 1-5,1 8-1 4,1 0 1-3,0-2 8 6,-9 0-8-7,5 4 9 4,-1-3-9-4,5-3 0 5,4-3 0-3,-8 3 0 2,-1 3 0-4,3-3 0 4,-2-3 0-3,-1 3 0 5,-1 0 0-5,1 3 22 3,1 1-22-4,-3-2 23 6,1 0-23-5,-1-2-2 3,3 0 2-4,-1 2-1 7,5 0 1-7,-2-2 0 3,-1 0 0-2,1 2 0 6,0 2 0-6,-5-4 17 1,5 0-17-1,-5 5 17 5,3-1-17-4,-5 2-4 1,0-6 4-2,5 0-4 3,-5 0 4-2,5 0 0 2,-3 0 0-4,5 0 0 6,-5 2 0-6,5 0 0 5,-5 3 0-4,3-3 0 4,0-2 0-5,-1 0-13 6,-1 4 13-5,1-4-12 2,3-2 12-2,-1 4 0 3,3 4 0-1,2-6 0 1,-8 0 0-4,-3 0 15 5,2-8-15-5,5 8 15 6,4 2-15-5,-2-4-4 2,-1-2 4-2,-3-1-3 5,2 3 3-5,1 0 0 3,1-2 0-4,0 4 1 7,-2 0-1-7,1-2 7 3,-3-2-7-2,2 4 7 6,-1-5-7-6,3 10-2 1,2-1 2-1,0-6-1 5,0-5 1-3,-2 3 0-2,1 2 0 1,1-2 0 3,-4-4 0-5,-2 1 1 5,-1 1-1-4,1-2 1 4,-3 3-1-4,3 3-10 4,-1 4 10-5,5-2-9 5,-2 0 9-5,-3 0 8 5,-1 0-8-3,3 0 8 2,3 0-8-3,-4 0 9 2,1-2-9 0,5 2 9 1,2 2-9-3,-4 0 9 3,0 1-9-3,0 5 9 4,-1 2-9-4,1 1 9 3,4-1-9-3,0-5 10 5,-6-5-10-6,2 4-4 3,-5-2 4-2,1 2-4 6,-1-2 4-7,1 0-1 3,-5-2 1-2,5 7-1 6,-3-3 1-6,5 6 1 2,-5 3-1-3,5-3 1 6,-3-1-1-4,5-3-9 1,-2-6 9-2,-3 6-9 4,1 5 9-5,2-5 4 5,-3 7-4-5,1-5 4 6,-3 1-4-5,1 3 3 3,-1-1-3-3,-4 1 3 5,1-10-3-6,-5-2 0 5,0 0 0-5,8 11 0 5,-4-5 0-4,-4-6-7 3,0 0 7-1,2 17-6 0,3-9 6-2,-5-8-2 3,0 0 2-3,2 15-1 5,-4-2 1-6,2-13 0 4,0 0 0-4,-3 10 0 6,-1 3 0-5,4-13 9 3,0 0-9-3,-4 12 10 5,-7-7-10-5,11-5-1 2,0 0 1-3,-6 8 0 8,-4-2 0-8,10-6 5 3,0 0-5-2,-9 7 5 5,1-3-5-3,8-4 13-2,0 0-13 0,0 0 14 5,-13 8-14-5,13-8-1 2,0 0 1-2,0 0-1 4,-8 2 1-4,8-2-9 4,0 0 9-5,0 0-8 5,-11-2 8-4,11 2 8 4,0 0-8-5,-8-2 8 5,-3-4-8-4,11 6-1 3,0 0 1-2,-13-9-1 2,5-3 1-2,8 12-1 1,0 0 1-2,-9-15-1 4,5-2 1-4,4 17-1 4,0 0 1-5,2-12 0 7,7-11 0-7,-9 23 1 3,0 0-1-2,8-13 1 6,5-4-1-7,-13 17 10 3,0 0-10-2,13-14 11 6,1 9-11-6,-14 5-4 1,0 0 4-1,17-12-3 5,0 5 3-4,-17 7 0 0,0 0 0 0,19-4 0 2,0-2 0-2,-19 6 5 1,0 0-5-2,21-4 5 5,0 2-5-6,-21 2-5 5,0 0 5-5,21-7-4 6,-4 1 4-5,-17 6 0 3,0 0 0-3,21-6 0 4,-2-7 0-5,-19 13-14 4,0 0 14-1,22-4-13 1,1-2 13-3,-23 6-17 2,0 0 17-2,23-2-17 5,0-1 17-5,-23 3 3 2,0 0-3-2,26 0 4 5,-3 3-4-5,-23-3 0 2,0 0 0-2,19 2 1 5,2 4-1-5,-21-6 0 2,0 0 0-2,19 0 0 6,0-6 0-7,-19 6 13 3,0 0-13-2,13 2 14 5,1 2-14-4,-14-4 1 0,0 0-1-1,17 2 1 5,-2-2-1-5,-15 0-1 2,0 0 1-2,19 2-1 5,0 0 1-6,-19-2 3 5,0 0-3-4,15 7 4 3,2-1-4-2,-17-6 0 2,0 0 0-3,17 0 1 4,-3 4-1-5,-14-4 0 4,0 0 0-2,17-4 0 3,-4-2 0-5,0-5 2 4,1-4-2-2,-5 11 2 3,1 4-2-4,-1 4-7 2,1 11 7-2,-1-13-7 5,3-4 7-5,-12 2 1 2,0 0-1-2,15 0 1 5,2 0-1-5,-17 0 1 2,0 0-1-2,21-6 1 6,5-3-1-7,-26 9-4 3,0 0 4-2,23-4-4 8,4-2 4-9,-27 6 10 2,0 0-10-2,28-6 10 6,-5-1-10-4,-23 7 1 1,0 0-1-2,23-8 1 4,-4 4-1-4,-19 4-1 3,0 0 1-4,19-7 0 6,-2-3 0-6,-9-5 4 6,3-10-4-5,-7 14 4 3,3 11-4-4,-7 0 0 5,14 0 0-3,-14 0 1 2,13 0-1-3,-13 0-2 2,0 0 2-2,0 0-2 5,8-10 2-5,1 10 0 2,-1 0 0-2,1-4 1 5,-1-5-1-5,1 5-2 2,1-4 2-2,-1-1-2 5,-5 1 2-5,-4 8-2 2,10-6 2-2,-10 6-1 6,17-5 1-7,-10 3 7 3,1-2-7-2,1 2 8 7,-3-4-8-7,-6 6-1 1,13-9 1-1,-13 9-1 4,10-6 1-5,-10 6-1 4,6-8 1-3,-6 8 0 5,5-11 0-6,-1 5 10 5,0-5-10-4,-4 11 10 3,9-12-10-2,-9 12-4 2,4-11 4-3,-4 11-3 4,4-12 3-4,-4 3 0 3,0-8 0-2,0 7 0 2,2-5 0-3,0 3-42 2,-2-5 42-2,0 0-42 5,0 7 42-5,0 10-3 2,0 0 3-2,0-26-1802 5,0 52 1802-5</inkml:trace>
    </iact:actionData>
  </iact:action>
  <iact:action type="add" startTime="91294">
    <iact:property name="dataType"/>
    <iact:actionData xml:id="d2">
      <inkml:trace xmlns:inkml="http://www.w3.org/2003/InkML" xml:id="stk2" contextRef="#ctx0" brushRef="#br0">29070 9027 1233 0,'0'0'0'2,"0"0"0"4,0 0 0-4,0 0 157 2,0 0-157-2,0 0 157 6,0 0-157-7,0 0 95 3,0 0-95-2,0 0 96 6,0 0-96-6,0 0 52 2,0 0-52-3,0 0 53 6,0 0-53-4,0 0 0 1,0 0 0-3,0 0 0 6,0 0 0-5,0 0 0 3,-7 9 0-3,7-9 1 4,-8 6-1-4,8-6 8 4,0 0-8-5,0 0 8 5,0 13-8-5,0-13 39 5,-6 4-39-3,6-4 39 2,-5 8-39-4,5-8 47 4,0 9-47-3,0-9 47 5,11 8-47-5,-11-8 52 2,13 10-52-2,-13-10 53 5,6 9-53-5,-6-9 22 2,8 8-22-2,-8-8 23 5,9 9-23-5,-9-9 13 3,4 10-13-4,-4-10 14 7,17 11-14-6,-7-5 35 2,1-2-35-2,0 2 36 5,1-1-36-4,1 1 0 0,-5-2 0-1,3 5 0 4,-7-5 0-3,-4-4 0 1,11 14 0-2,-3-11 0 4,3-3 0-4,-1 0 12 4,-1 0-12-4,-1 0 13 3,1 0-13-3,1 0 8 4,-6 0-8-5,5 0 9 5,1 0-9-4,-1 0-1 4,-1-3 1-4,-8 3-1 3,11-2 1-3,-3 2 0 3,1-4 0-2,1 2 0 2,-3-2 0-3,5 0 8 3,-10 2-8-3,-2 2 9 4,13-9-9-4,-13 9 1 3,8-6-1-3,-8 6 1 5,11-4-1-6,-11 4 1 4,13 4-1-3,-13-4 2 9,14 0-2-11,-14 0 8 2,9-4-8 0,-9 4 9 5,10 0-9-4,-10 0 0 0,9 0 0-1,-9 0 0 4,13 4 0-4,-13-4 13 3,8 2-13-3,-8-2 13 4,11 4-13-4,-11-4 9 3,12 4-9-3,-12-4 9 4,9 5-9-4,-9-5 1 4,0 0-1-4,0 0 1 3,0 0-1-3,0 0 16 3,10 10-16-2,-10-10 17 2,11 13-17-3,-5-5 22 3,5 0-22-1,-9 1 22 0,2-1-22-2,-2-1-5 3,0 1 5-3,-2-8-5 5,2 10 5-6,-2-10-1 4,0 0 1-3,0 0 0 5,0 0 0-6,0 0 11 4,2 11-11-3,-2-11 11 6,0 10-11-7,0-10-1 3,0 0 1-2,0 0-1 5,0 0 1-5,0 0-3 2,-6 9 3-2,6-9-3 4,-8 10 3-2,8-10 6 0,-11 17-6-3,11-17 6 5,0 0-6-4,0 0 1 3,0 0-1-3,0 0 1 4,0 0-1-4,0 0-1 4,-6 0 1-4,6 0-1 3,-11-6 1-3,11 6 8 4,-10-4-8-4,10 4 9 3,-7-11-9-3,7 11 3 3,-6-8-3-1,6 8 4 0,0 0-4-2,0 0-2 3,-2-13 2-3,2 13-1 4,-4-12 1-4,4 12 2 3,2-13-2-3,-2 13 3 5,4-13-3-6,-4 13 11 5,6-10-11-5,-6 10 11 6,11-13-11-5,-5 5-4 3,3 2 4-4,-3-5-3 7,5 5 3-6,-5 2 11 1,4-5-11-1,1 3 11 4,2 2-11-2,-1-3-4-1,3 1 4 0,0 2-3 3,-7-2 3-5,3 1 0 4,-3-1 0-3,5 4 0 5,-7-4 0-5,7 1 11 3,4 3-11-3,-4 0 11 3,3 0-11-3,3-2-4 5,5 4 4-5,-5 0-3 2,-5-2 3-2,3 2 6 3,0-2-6-2,-6 2 6 3,-1 2-6-5,-1-2 14 4,3 0-14-3,-3 0 15 5,1 2-15-5,3 2-4 2,0-4 4-2,-1 0-3 5,-3 0 3-6,1 0-1 4,-5 2 1-3,3-2 0 6,1 0 0-7,-9 0 0 3,10-2 0-2,-10 2 0 5,11 0 0-4,-11 0-13 0,6-8 13-1,-6 8-13 4,2-9 13-2,-4 1 0-1,-2-3 0-1,0-7-1868 5,8 36 1868-5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0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7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7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16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30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5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1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5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00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37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90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1" r:id="rId6"/>
    <p:sldLayoutId id="2147483747" r:id="rId7"/>
    <p:sldLayoutId id="2147483748" r:id="rId8"/>
    <p:sldLayoutId id="2147483749" r:id="rId9"/>
    <p:sldLayoutId id="2147483750" r:id="rId10"/>
    <p:sldLayoutId id="2147483752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5" Type="http://schemas.openxmlformats.org/officeDocument/2006/relationships/image" Target="../media/image3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microsoft.com/office/2011/relationships/inkAction" Target="../ink/inkAction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microsoft.com/office/2011/relationships/inkAction" Target="../ink/inkAction3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4a"/><Relationship Id="rId7" Type="http://schemas.microsoft.com/office/2011/relationships/inkAction" Target="../ink/inkAction4.xml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.xml"/><Relationship Id="rId9" Type="http://schemas.microsoft.com/office/2011/relationships/inkAction" Target="../ink/inkAction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F4E47-3887-43BE-8895-EDCBE6414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r="1066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2DABE3B-3B4B-43C2-A3F6-84F22E745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Parabola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92E9972-6B21-462A-BB5C-6873DE9CC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Snježana Lukač</a:t>
            </a:r>
          </a:p>
          <a:p>
            <a:r>
              <a:rPr lang="hr-HR">
                <a:solidFill>
                  <a:srgbClr val="FFFFFF"/>
                </a:solidFill>
              </a:rPr>
              <a:t>Gimnazija Matije Antuna Reljkovića, Vinkovci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CE42A1B4-6506-4E05-BFA7-48F95C59C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91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688"/>
    </mc:Choice>
    <mc:Fallback>
      <p:transition spd="slow" advTm="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FAA6B4-BAFB-4474-9B14-DC83A9096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DCD011E-D20A-4CA8-ACBD-075B710F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60443"/>
          </a:xfrm>
        </p:spPr>
        <p:txBody>
          <a:bodyPr>
            <a:normAutofit/>
          </a:bodyPr>
          <a:lstStyle/>
          <a:p>
            <a:r>
              <a:rPr lang="hr-HR" dirty="0"/>
              <a:t>Definicija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64CDC3-ADB0-4691-9286-5925F160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397D4A-CE07-44F1-AF37-880AA2F12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282" y="2108201"/>
            <a:ext cx="6499412" cy="40684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Parabola je skup točaka ravnine jednako udaljenih od zadanog pravca d i zadane točke F koja ne leži na njemu.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ravac d zovemo </a:t>
            </a:r>
            <a:r>
              <a:rPr lang="hr-HR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ravnalica</a:t>
            </a:r>
            <a:r>
              <a:rPr lang="hr-H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ili </a:t>
            </a:r>
            <a:r>
              <a:rPr lang="hr-HR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direktrisa</a:t>
            </a:r>
            <a:r>
              <a:rPr lang="hr-H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parabole, a točku F </a:t>
            </a:r>
            <a:r>
              <a:rPr lang="hr-H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fokus ili žarište 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parabole. 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Parabola je simetrična u odnosu na pravac koji prolazi žarištem parabole okomito na </a:t>
            </a:r>
            <a:r>
              <a:rPr lang="hr-H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ravnalicu</a:t>
            </a:r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 parabole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Os parabole siječe parabolu u </a:t>
            </a:r>
            <a:r>
              <a:rPr lang="hr-H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tjemenu ili vrhu 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parabole V.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Udaljenost žarišta parabole od </a:t>
            </a:r>
            <a:r>
              <a:rPr lang="hr-H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ravnalice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 </a:t>
            </a:r>
            <a:r>
              <a:rPr lang="hr-HR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poluparametar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parabole p.</a:t>
            </a:r>
            <a:endParaRPr lang="hr-HR" sz="2000" dirty="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hr-HR" sz="2000" dirty="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hr-HR" sz="2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6DFC5E4-3F6C-4CA0-BBCD-291970F272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3844"/>
          <a:stretch/>
        </p:blipFill>
        <p:spPr>
          <a:xfrm>
            <a:off x="7534656" y="2073617"/>
            <a:ext cx="3621024" cy="36006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148495-5F82-48E2-A76C-C8E1C8949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3BF60E5F-D1AA-4946-82BB-CA30E4CDB41A}"/>
              </a:ext>
            </a:extLst>
          </p:cNvPr>
          <p:cNvCxnSpPr>
            <a:cxnSpLocks/>
          </p:cNvCxnSpPr>
          <p:nvPr/>
        </p:nvCxnSpPr>
        <p:spPr>
          <a:xfrm>
            <a:off x="8025724" y="2612889"/>
            <a:ext cx="2943490" cy="2936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A2F2ED8-F336-4DC8-B345-EAFDD129328F}"/>
              </a:ext>
            </a:extLst>
          </p:cNvPr>
          <p:cNvSpPr txBox="1"/>
          <p:nvPr/>
        </p:nvSpPr>
        <p:spPr>
          <a:xfrm>
            <a:off x="8839200" y="3313359"/>
            <a:ext cx="391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V</a:t>
            </a:r>
          </a:p>
        </p:txBody>
      </p:sp>
      <p:sp>
        <p:nvSpPr>
          <p:cNvPr id="14" name="Znak oduzimanja 13">
            <a:extLst>
              <a:ext uri="{FF2B5EF4-FFF2-40B4-BE49-F238E27FC236}">
                <a16:creationId xmlns:a16="http://schemas.microsoft.com/office/drawing/2014/main" id="{215EC6FE-DC64-40DB-9A6C-A943A0789DC3}"/>
              </a:ext>
            </a:extLst>
          </p:cNvPr>
          <p:cNvSpPr/>
          <p:nvPr/>
        </p:nvSpPr>
        <p:spPr>
          <a:xfrm rot="21335500">
            <a:off x="10184605" y="2730953"/>
            <a:ext cx="107576" cy="832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Znak oduzimanja 15">
            <a:extLst>
              <a:ext uri="{FF2B5EF4-FFF2-40B4-BE49-F238E27FC236}">
                <a16:creationId xmlns:a16="http://schemas.microsoft.com/office/drawing/2014/main" id="{82A94CA7-0B8C-45BC-AA30-D25FAB2E033C}"/>
              </a:ext>
            </a:extLst>
          </p:cNvPr>
          <p:cNvSpPr/>
          <p:nvPr/>
        </p:nvSpPr>
        <p:spPr>
          <a:xfrm rot="2162265">
            <a:off x="9942557" y="3658417"/>
            <a:ext cx="107576" cy="832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0F3EE31C-071F-487E-9DD2-9E4DAE0CFB4A}"/>
              </a:ext>
            </a:extLst>
          </p:cNvPr>
          <p:cNvSpPr/>
          <p:nvPr/>
        </p:nvSpPr>
        <p:spPr>
          <a:xfrm>
            <a:off x="8953411" y="354463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Lijeva vitičasta zagrada 5">
            <a:extLst>
              <a:ext uri="{FF2B5EF4-FFF2-40B4-BE49-F238E27FC236}">
                <a16:creationId xmlns:a16="http://schemas.microsoft.com/office/drawing/2014/main" id="{6F3CCAAE-801B-4C47-8716-CF23778B3783}"/>
              </a:ext>
            </a:extLst>
          </p:cNvPr>
          <p:cNvSpPr/>
          <p:nvPr/>
        </p:nvSpPr>
        <p:spPr>
          <a:xfrm rot="18925843">
            <a:off x="8597153" y="3310105"/>
            <a:ext cx="344962" cy="817130"/>
          </a:xfrm>
          <a:prstGeom prst="leftBrace">
            <a:avLst>
              <a:gd name="adj1" fmla="val 20082"/>
              <a:gd name="adj2" fmla="val 4997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018C4CE-F4C5-4CCE-B8A4-19207A1EBE0F}"/>
              </a:ext>
            </a:extLst>
          </p:cNvPr>
          <p:cNvSpPr txBox="1"/>
          <p:nvPr/>
        </p:nvSpPr>
        <p:spPr>
          <a:xfrm>
            <a:off x="8416662" y="3661745"/>
            <a:ext cx="57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</a:t>
            </a:r>
          </a:p>
        </p:txBody>
      </p:sp>
      <p:pic>
        <p:nvPicPr>
          <p:cNvPr id="19" name="Audiozapis 18">
            <a:hlinkClick r:id="" action="ppaction://media"/>
            <a:extLst>
              <a:ext uri="{FF2B5EF4-FFF2-40B4-BE49-F238E27FC236}">
                <a16:creationId xmlns:a16="http://schemas.microsoft.com/office/drawing/2014/main" id="{B8E2D85B-9D79-4051-8E21-3E02F1829F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61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48"/>
    </mc:Choice>
    <mc:Fallback>
      <p:transition spd="slow" advTm="90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/>
      <p:bldP spid="14" grpId="0" animBg="1"/>
      <p:bldP spid="16" grpId="0" animBg="1"/>
      <p:bldP spid="5" grpId="0" animBg="1"/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1295C2C-A00E-4495-B26F-BA94F4DE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hr-HR" dirty="0"/>
              <a:t>Jednadžba parabole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58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FD5465A8-6556-498E-B0E0-4FA36E47E3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9936" y="1895846"/>
                <a:ext cx="7301891" cy="4346459"/>
              </a:xfrm>
            </p:spPr>
            <p:txBody>
              <a:bodyPr>
                <a:normAutofit/>
              </a:bodyPr>
              <a:lstStyle/>
              <a:p>
                <a:r>
                  <a:rPr lang="hr-H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Tjeme parabole postavimo u ishodište </a:t>
                </a:r>
                <a:r>
                  <a:rPr lang="hr-HR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koordinatnog sustava, a </a:t>
                </a:r>
                <a:r>
                  <a:rPr lang="hr-HR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 </a:t>
                </a:r>
                <a:r>
                  <a:rPr lang="hr-HR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os</a:t>
                </a:r>
                <a:r>
                  <a:rPr lang="hr-HR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hr-HR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neka je os parabole.</a:t>
                </a:r>
              </a:p>
              <a:p>
                <a:r>
                  <a:rPr lang="hr-H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V(0,0), F(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hr-HR" b="0" i="1" smtClean="0">
                        <a:latin typeface="Cambria Math" panose="02040503050406030204" pitchFamily="18" charset="0"/>
                      </a:rPr>
                      <m:t>,0)</m:t>
                    </m:r>
                  </m:oMath>
                </a14:m>
                <a:r>
                  <a:rPr lang="hr-HR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 d … </a:t>
                </a:r>
                <a14:m>
                  <m:oMath xmlns:m="http://schemas.openxmlformats.org/officeDocument/2006/math">
                    <m:r>
                      <a:rPr lang="hr-HR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hr-HR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hr-HR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b="0" i="1" smtClean="0"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hr-HR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hr-HR" b="0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T(</a:t>
                </a:r>
                <a:r>
                  <a:rPr lang="hr-HR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x,y</a:t>
                </a:r>
                <a:r>
                  <a:rPr lang="hr-H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hr-HR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hr-HR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hr-H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hr-H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hr-H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hr-HR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hr-HR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hr-HR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r-HR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hr-HR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hr-HR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hr-HR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𝒑𝒙</m:t>
                    </m:r>
                  </m:oMath>
                </a14:m>
                <a:endParaRPr lang="hr-HR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hr-H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Ako je V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r-HR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hr-H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hr-H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hr-H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hr-H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hr-H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hr-H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hr-H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hr-H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hr-H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hr-HR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hr-H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hr-HR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FD5465A8-6556-498E-B0E0-4FA36E47E3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9936" y="1895846"/>
                <a:ext cx="7301891" cy="4346459"/>
              </a:xfrm>
              <a:blipFill>
                <a:blip r:embed="rId5"/>
                <a:stretch>
                  <a:fillRect l="-1252" t="-1122" r="-166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2" name="Picture 8">
            <a:extLst>
              <a:ext uri="{FF2B5EF4-FFF2-40B4-BE49-F238E27FC236}">
                <a16:creationId xmlns:a16="http://schemas.microsoft.com/office/drawing/2014/main" id="{7C762240-8BF1-4108-821B-690AD46BE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5" t="1338" r="2567" b="27013"/>
          <a:stretch>
            <a:fillRect/>
          </a:stretch>
        </p:blipFill>
        <p:spPr bwMode="auto">
          <a:xfrm>
            <a:off x="8129006" y="2340558"/>
            <a:ext cx="3144043" cy="329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CB06839E-D8C3-4A74-BA2B-3B97E7B2C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43507CE-3603-4149-84CD-ECBC7445FEC5}"/>
              </a:ext>
            </a:extLst>
          </p:cNvPr>
          <p:cNvSpPr txBox="1"/>
          <p:nvPr/>
        </p:nvSpPr>
        <p:spPr>
          <a:xfrm>
            <a:off x="9520052" y="2831068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B11153E8-7ECF-461C-92D1-997A10D0F730}"/>
                  </a:ext>
                </a:extLst>
              </p:cNvPr>
              <p:cNvSpPr txBox="1"/>
              <p:nvPr/>
            </p:nvSpPr>
            <p:spPr>
              <a:xfrm>
                <a:off x="9027691" y="2594785"/>
                <a:ext cx="195182" cy="4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hr-HR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B11153E8-7ECF-461C-92D1-997A10D0F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691" y="2594785"/>
                <a:ext cx="195182" cy="4725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kstniOkvir 17">
            <a:extLst>
              <a:ext uri="{FF2B5EF4-FFF2-40B4-BE49-F238E27FC236}">
                <a16:creationId xmlns:a16="http://schemas.microsoft.com/office/drawing/2014/main" id="{0BBDDAD1-0CB8-46E6-A8D6-424246C6EDB5}"/>
              </a:ext>
            </a:extLst>
          </p:cNvPr>
          <p:cNvSpPr txBox="1"/>
          <p:nvPr/>
        </p:nvSpPr>
        <p:spPr>
          <a:xfrm>
            <a:off x="9189628" y="4100850"/>
            <a:ext cx="61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FEE91263-1948-4FA7-BE09-6FDC7FB573D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11640" y="2530800"/>
              <a:ext cx="9040320" cy="3768480"/>
            </p14:xfrm>
          </p:contentPart>
        </mc:Choice>
        <mc:Fallback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FEE91263-1948-4FA7-BE09-6FDC7FB573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02280" y="2521440"/>
                <a:ext cx="9059040" cy="3787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F33E1890-7822-4350-829D-B12231F689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55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991"/>
    </mc:Choice>
    <mc:Fallback>
      <p:transition spd="slow" advTm="16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7211D9-E545-4D00-9874-641EC7C7B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BBC34A-8C43-4368-951E-A04EB7C00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88B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C2835B8-8FF7-4F18-A923-865E83552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562" y="804334"/>
            <a:ext cx="8418875" cy="52493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D6CDF8BC-BBA9-4032-9414-6EB2E1AC4C6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56920" y="5180040"/>
              <a:ext cx="3883680" cy="40176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D6CDF8BC-BBA9-4032-9414-6EB2E1AC4C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7560" y="5170680"/>
                <a:ext cx="3902400" cy="420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zapis 4">
            <a:hlinkClick r:id="" action="ppaction://media"/>
            <a:extLst>
              <a:ext uri="{FF2B5EF4-FFF2-40B4-BE49-F238E27FC236}">
                <a16:creationId xmlns:a16="http://schemas.microsoft.com/office/drawing/2014/main" id="{A05ECF37-F9EF-4262-82F0-13FAF11CE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2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35"/>
    </mc:Choice>
    <mc:Fallback>
      <p:transition spd="slow" advTm="7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C7211D9-E545-4D00-9874-641EC7C7B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BC34A-8C43-4368-951E-A04EB7C00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88B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5F16074-90C9-4EB7-AE0C-288506A7A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353" y="801792"/>
            <a:ext cx="8316622" cy="553758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ED028E13-0AC5-4D36-8304-73BD60AA3B5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38520" y="4851000"/>
              <a:ext cx="4678920" cy="567360"/>
            </p14:xfrm>
          </p:contentPart>
        </mc:Choice>
        <mc:Fallback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ED028E13-0AC5-4D36-8304-73BD60AA3B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29160" y="4841640"/>
                <a:ext cx="4697640" cy="5860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A617CCE5-92B8-46DD-96CD-20BA56B2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7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14"/>
    </mc:Choice>
    <mc:Fallback>
      <p:transition spd="slow" advTm="8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2E913B-27E9-4E6F-A420-D4C06AA8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71232"/>
          </a:xfrm>
        </p:spPr>
        <p:txBody>
          <a:bodyPr/>
          <a:lstStyle/>
          <a:p>
            <a:r>
              <a:rPr lang="hr-HR" dirty="0"/>
              <a:t>Primjer 1.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E46FA5-75A2-4599-ABFB-DF9B5B9A33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Odredimo jednadžbu parabole sa slike.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zervirano mjesto sadržaja 3">
                <a:extLst>
                  <a:ext uri="{FF2B5EF4-FFF2-40B4-BE49-F238E27FC236}">
                    <a16:creationId xmlns:a16="http://schemas.microsoft.com/office/drawing/2014/main" id="{94DDB3BD-E893-4491-BE60-194BD308ECE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A(5,5)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𝑝𝑥</m:t>
                    </m:r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</a:t>
                </a:r>
                <a14:m>
                  <m:oMath xmlns:m="http://schemas.openxmlformats.org/officeDocument/2006/math">
                    <m:r>
                      <a:rPr lang="hr-H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25=2</m:t>
                    </m:r>
                    <m:r>
                      <a:rPr lang="hr-H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hr-H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∙5</m:t>
                    </m:r>
                  </m:oMath>
                </a14:m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⇒</a:t>
                </a:r>
                <a14:m>
                  <m:oMath xmlns:m="http://schemas.openxmlformats.org/officeDocument/2006/math">
                    <m:r>
                      <a:rPr lang="hr-H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hr-H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hr-H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hr-H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hr-H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hr-H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zervirano mjesto sadržaja 3">
                <a:extLst>
                  <a:ext uri="{FF2B5EF4-FFF2-40B4-BE49-F238E27FC236}">
                    <a16:creationId xmlns:a16="http://schemas.microsoft.com/office/drawing/2014/main" id="{94DDB3BD-E893-4491-BE60-194BD308EC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5"/>
                <a:stretch>
                  <a:fillRect l="-1971" t="-130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lika 4">
            <a:extLst>
              <a:ext uri="{FF2B5EF4-FFF2-40B4-BE49-F238E27FC236}">
                <a16:creationId xmlns:a16="http://schemas.microsoft.com/office/drawing/2014/main" id="{85CAA693-8F57-4089-95ED-9585D00BF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871" y="3164541"/>
            <a:ext cx="3427362" cy="27045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DBA18CC8-4B32-4EB5-8013-75FB3D98F46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54440" y="3069720"/>
              <a:ext cx="422640" cy="45576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DBA18CC8-4B32-4EB5-8013-75FB3D98F4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5080" y="3060360"/>
                <a:ext cx="441360" cy="4744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zapis 10">
            <a:hlinkClick r:id="" action="ppaction://media"/>
            <a:extLst>
              <a:ext uri="{FF2B5EF4-FFF2-40B4-BE49-F238E27FC236}">
                <a16:creationId xmlns:a16="http://schemas.microsoft.com/office/drawing/2014/main" id="{DC0236F4-FF25-4F42-9130-340054109C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38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97"/>
    </mc:Choice>
    <mc:Fallback>
      <p:transition spd="slow" advTm="6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2E913B-27E9-4E6F-A420-D4C06AA8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71232"/>
          </a:xfrm>
        </p:spPr>
        <p:txBody>
          <a:bodyPr/>
          <a:lstStyle/>
          <a:p>
            <a:r>
              <a:rPr lang="hr-HR" dirty="0"/>
              <a:t>Primjer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B5E46FA5-75A2-4599-ABFB-DF9B5B9A339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097280" y="2120900"/>
                <a:ext cx="2632038" cy="3748193"/>
              </a:xfrm>
            </p:spPr>
            <p:txBody>
              <a:bodyPr/>
              <a:lstStyle/>
              <a:p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Odredimo jednadžbu </a:t>
                </a:r>
                <a:r>
                  <a:rPr lang="hr-H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direktrise</a:t>
                </a:r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 koordinate žarišta parabole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hr-H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=−5</m:t>
                    </m:r>
                    <m:r>
                      <a:rPr lang="hr-H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Nacrtajmo parabolu.</a:t>
                </a:r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B5E46FA5-75A2-4599-ABFB-DF9B5B9A33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97280" y="2120900"/>
                <a:ext cx="2632038" cy="3748193"/>
              </a:xfrm>
              <a:blipFill>
                <a:blip r:embed="rId5"/>
                <a:stretch>
                  <a:fillRect l="-3241" t="-1301" r="-625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zervirano mjesto sadržaja 3">
                <a:extLst>
                  <a:ext uri="{FF2B5EF4-FFF2-40B4-BE49-F238E27FC236}">
                    <a16:creationId xmlns:a16="http://schemas.microsoft.com/office/drawing/2014/main" id="{94DDB3BD-E893-4491-BE60-194BD308ECE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455459" y="2120900"/>
                <a:ext cx="6700221" cy="374819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r-HR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hr-HR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hr-HR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=−5</m:t>
                    </m:r>
                    <m:r>
                      <a:rPr lang="hr-HR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hr-HR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</a:t>
                </a:r>
                <a14:m>
                  <m:oMath xmlns:m="http://schemas.openxmlformats.org/officeDocument/2006/math">
                    <m:r>
                      <a:rPr lang="hr-H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5=2</m:t>
                    </m:r>
                    <m:r>
                      <a:rPr lang="hr-H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⇒</a:t>
                </a:r>
                <a14:m>
                  <m:oMath xmlns:m="http://schemas.openxmlformats.org/officeDocument/2006/math">
                    <m:r>
                      <a:rPr lang="hr-HR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hr-H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hr-H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hr-H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hr-H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hr-H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</a:t>
                </a:r>
                <a14:m>
                  <m:oMath xmlns:m="http://schemas.openxmlformats.org/officeDocument/2006/math">
                    <m:r>
                      <a:rPr lang="hr-H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hr-H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direktrisa</a:t>
                </a:r>
              </a:p>
              <a:p>
                <a14:m>
                  <m:oMath xmlns:m="http://schemas.openxmlformats.org/officeDocument/2006/math"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0,−</m:t>
                        </m:r>
                        <m:f>
                          <m:fPr>
                            <m:ctrlP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⇒ </a:t>
                </a:r>
                <a14:m>
                  <m:oMath xmlns:m="http://schemas.openxmlformats.org/officeDocument/2006/math">
                    <m:r>
                      <a:rPr lang="hr-H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0,−</m:t>
                        </m:r>
                        <m:f>
                          <m:fPr>
                            <m:ctrlPr>
                              <a:rPr lang="hr-H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hr-H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hr-H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zervirano mjesto sadržaja 3">
                <a:extLst>
                  <a:ext uri="{FF2B5EF4-FFF2-40B4-BE49-F238E27FC236}">
                    <a16:creationId xmlns:a16="http://schemas.microsoft.com/office/drawing/2014/main" id="{94DDB3BD-E893-4491-BE60-194BD308EC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455459" y="2120900"/>
                <a:ext cx="6700221" cy="3748194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Slika 5">
            <a:extLst>
              <a:ext uri="{FF2B5EF4-FFF2-40B4-BE49-F238E27FC236}">
                <a16:creationId xmlns:a16="http://schemas.microsoft.com/office/drawing/2014/main" id="{B4A4F154-78D6-477A-9DAE-43DE7B155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9240" y="2779526"/>
            <a:ext cx="4263754" cy="3364555"/>
          </a:xfrm>
          <a:prstGeom prst="rect">
            <a:avLst/>
          </a:prstGeom>
        </p:spPr>
      </p:pic>
      <p:pic>
        <p:nvPicPr>
          <p:cNvPr id="5" name="Audiozapis 4">
            <a:hlinkClick r:id="" action="ppaction://media"/>
            <a:extLst>
              <a:ext uri="{FF2B5EF4-FFF2-40B4-BE49-F238E27FC236}">
                <a16:creationId xmlns:a16="http://schemas.microsoft.com/office/drawing/2014/main" id="{0B3704A8-5753-466F-9607-0DFF236E9D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678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32"/>
    </mc:Choice>
    <mc:Fallback>
      <p:transition spd="slow" advTm="9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2E913B-27E9-4E6F-A420-D4C06AA8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71232"/>
          </a:xfrm>
        </p:spPr>
        <p:txBody>
          <a:bodyPr/>
          <a:lstStyle/>
          <a:p>
            <a:r>
              <a:rPr lang="hr-HR" dirty="0"/>
              <a:t>Primjer 3.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B5E46FA5-75A2-4599-ABFB-DF9B5B9A339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941293" y="2120900"/>
                <a:ext cx="2981661" cy="3748193"/>
              </a:xfrm>
            </p:spPr>
            <p:txBody>
              <a:bodyPr/>
              <a:lstStyle/>
              <a:p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Odredimo jednadžbu  parabole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hr-H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𝑝𝑥</m:t>
                    </m:r>
                  </m:oMath>
                </a14:m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ako je udaljenost njezine točke 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od </a:t>
                </a:r>
                <a:r>
                  <a:rPr lang="hr-H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ravnalice</a:t>
                </a:r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jednaka 5. </a:t>
                </a:r>
              </a:p>
            </p:txBody>
          </p:sp>
        </mc:Choice>
        <mc:Fallback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B5E46FA5-75A2-4599-ABFB-DF9B5B9A33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941293" y="2120900"/>
                <a:ext cx="2981661" cy="3748193"/>
              </a:xfrm>
              <a:blipFill>
                <a:blip r:embed="rId5"/>
                <a:stretch>
                  <a:fillRect l="-2857" t="-1301" r="-244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zervirano mjesto sadržaja 3">
                <a:extLst>
                  <a:ext uri="{FF2B5EF4-FFF2-40B4-BE49-F238E27FC236}">
                    <a16:creationId xmlns:a16="http://schemas.microsoft.com/office/drawing/2014/main" id="{94DDB3BD-E893-4491-BE60-194BD308ECE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455459" y="2120900"/>
                <a:ext cx="6700221" cy="374819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b="0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hr-HR" b="0" i="1" smtClean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hr-HR" b="0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b="0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hr-HR" b="0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hr-HR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b="0" i="1" smtClean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hr-HR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b="0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hr-HR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hr-HR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hr-HR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hr-HR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⇒</a:t>
                </a:r>
                <a14:m>
                  <m:oMath xmlns:m="http://schemas.openxmlformats.org/officeDocument/2006/math">
                    <m:r>
                      <a:rPr lang="hr-HR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hr-H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hr-H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hr-HR" b="0" dirty="0"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x</a:t>
                </a:r>
                <a14:m>
                  <m:oMath xmlns:m="http://schemas.openxmlformats.org/officeDocument/2006/math">
                    <m:r>
                      <a:rPr lang="hr-H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direktrisa</a:t>
                </a:r>
              </a:p>
              <a:p>
                <a14:m>
                  <m:oMath xmlns:m="http://schemas.openxmlformats.org/officeDocument/2006/math"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hr-H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⇒ </a:t>
                </a:r>
                <a14:m>
                  <m:oMath xmlns:m="http://schemas.openxmlformats.org/officeDocument/2006/math">
                    <m:r>
                      <a:rPr lang="hr-H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  <m: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hr-HR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hr-H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hr-H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hr-H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hr-H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hr-H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zervirano mjesto sadržaja 3">
                <a:extLst>
                  <a:ext uri="{FF2B5EF4-FFF2-40B4-BE49-F238E27FC236}">
                    <a16:creationId xmlns:a16="http://schemas.microsoft.com/office/drawing/2014/main" id="{94DDB3BD-E893-4491-BE60-194BD308EC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455459" y="2120900"/>
                <a:ext cx="6700221" cy="3748194"/>
              </a:xfrm>
              <a:blipFill>
                <a:blip r:embed="rId6"/>
                <a:stretch>
                  <a:fillRect l="-136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lika 4">
            <a:extLst>
              <a:ext uri="{FF2B5EF4-FFF2-40B4-BE49-F238E27FC236}">
                <a16:creationId xmlns:a16="http://schemas.microsoft.com/office/drawing/2014/main" id="{86D8F9EB-0991-4711-B220-45070C1B6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4657" y="2716306"/>
            <a:ext cx="4157164" cy="328044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B3589E5-C5BD-41D8-B850-77AF3AB182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286" y="2895600"/>
            <a:ext cx="539890" cy="2841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317E1D03-E5FF-450F-A8FE-C4F073D5DCC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44360" y="2943000"/>
              <a:ext cx="1659240" cy="511920"/>
            </p14:xfrm>
          </p:contentPart>
        </mc:Choice>
        <mc:Fallback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317E1D03-E5FF-450F-A8FE-C4F073D5DC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35000" y="2933640"/>
                <a:ext cx="1677960" cy="53064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zapis 15">
            <a:hlinkClick r:id="" action="ppaction://media"/>
            <a:extLst>
              <a:ext uri="{FF2B5EF4-FFF2-40B4-BE49-F238E27FC236}">
                <a16:creationId xmlns:a16="http://schemas.microsoft.com/office/drawing/2014/main" id="{771DEFB2-BDB3-4E70-BE98-F204A6E14F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69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53"/>
    </mc:Choice>
    <mc:Fallback>
      <p:transition spd="slow" advTm="160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0.5|11.1|4.8|10.4|11.3|7.4|2.5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9.3|8.1|5.9|66.6|4.1|39.2|1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4.1|2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3.9|16|16.2|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4.8|20.9|28.6|18.5|11.7|8"/>
</p:tagLst>
</file>

<file path=ppt/theme/theme1.xml><?xml version="1.0" encoding="utf-8"?>
<a:theme xmlns:a="http://schemas.openxmlformats.org/drawingml/2006/main" name="RetrospectVTI">
  <a:themeElements>
    <a:clrScheme name="AnalogousFromLightSeedRightStep">
      <a:dk1>
        <a:srgbClr val="000000"/>
      </a:dk1>
      <a:lt1>
        <a:srgbClr val="FFFFFF"/>
      </a:lt1>
      <a:dk2>
        <a:srgbClr val="223C26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Tw Cen M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281</Words>
  <Application>Microsoft Office PowerPoint</Application>
  <PresentationFormat>Široki zaslon</PresentationFormat>
  <Paragraphs>35</Paragraphs>
  <Slides>8</Slides>
  <Notes>0</Notes>
  <HiddenSlides>0</HiddenSlides>
  <MMClips>8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Calibri</vt:lpstr>
      <vt:lpstr>Cambria Math</vt:lpstr>
      <vt:lpstr>Times New Roman</vt:lpstr>
      <vt:lpstr>Tw Cen MT</vt:lpstr>
      <vt:lpstr>RetrospectVTI</vt:lpstr>
      <vt:lpstr>Parabola</vt:lpstr>
      <vt:lpstr>Definicija</vt:lpstr>
      <vt:lpstr>Jednadžba parabole</vt:lpstr>
      <vt:lpstr>PowerPoint prezentacija</vt:lpstr>
      <vt:lpstr>PowerPoint prezentacija</vt:lpstr>
      <vt:lpstr>Primjer 1.</vt:lpstr>
      <vt:lpstr>Primjer 2.</vt:lpstr>
      <vt:lpstr>Primjer 3.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Parabola</dc:title>
  <dc:creator>Snježana Lukač</dc:creator>
  <cp:lastModifiedBy>snjezana.lukac@skole.hr</cp:lastModifiedBy>
  <cp:revision>13</cp:revision>
  <dcterms:created xsi:type="dcterms:W3CDTF">2020-05-11T16:24:39Z</dcterms:created>
  <dcterms:modified xsi:type="dcterms:W3CDTF">2020-05-14T16:03:46Z</dcterms:modified>
</cp:coreProperties>
</file>