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C756-9639-4A63-8BE2-0EC45257C0A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36EF-DB7A-4DFB-85EB-E56FC9D34B2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6689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C756-9639-4A63-8BE2-0EC45257C0A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36EF-DB7A-4DFB-85EB-E56FC9D34B2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5486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C756-9639-4A63-8BE2-0EC45257C0A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36EF-DB7A-4DFB-85EB-E56FC9D34B2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011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74C756-9639-4A63-8BE2-0EC45257C0A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8B36EF-DB7A-4DFB-85EB-E56FC9D34B2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05454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C756-9639-4A63-8BE2-0EC45257C0A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36EF-DB7A-4DFB-85EB-E56FC9D34B2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149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C756-9639-4A63-8BE2-0EC45257C0A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36EF-DB7A-4DFB-85EB-E56FC9D34B2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3697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C756-9639-4A63-8BE2-0EC45257C0A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36EF-DB7A-4DFB-85EB-E56FC9D34B2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6205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C756-9639-4A63-8BE2-0EC45257C0A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36EF-DB7A-4DFB-85EB-E56FC9D34B2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282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C756-9639-4A63-8BE2-0EC45257C0A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36EF-DB7A-4DFB-85EB-E56FC9D34B2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9121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C756-9639-4A63-8BE2-0EC45257C0A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36EF-DB7A-4DFB-85EB-E56FC9D34B2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1430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C756-9639-4A63-8BE2-0EC45257C0A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36EF-DB7A-4DFB-85EB-E56FC9D34B2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01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C756-9639-4A63-8BE2-0EC45257C0A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36EF-DB7A-4DFB-85EB-E56FC9D34B2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3710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4C756-9639-4A63-8BE2-0EC45257C0A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B36EF-DB7A-4DFB-85EB-E56FC9D34B2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2973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1475656" y="2105472"/>
            <a:ext cx="63129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2800" b="1" dirty="0">
                <a:latin typeface="Arial" panose="020B0604020202020204" pitchFamily="34" charset="0"/>
                <a:cs typeface="Arial" panose="020B0604020202020204" pitchFamily="34" charset="0"/>
              </a:rPr>
              <a:t>Klikni na broj i izbaci parne brojeve.</a:t>
            </a:r>
          </a:p>
          <a:p>
            <a:endParaRPr lang="hr-H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niOkvir 2"/>
          <p:cNvSpPr txBox="1"/>
          <p:nvPr/>
        </p:nvSpPr>
        <p:spPr>
          <a:xfrm>
            <a:off x="1835696" y="1889448"/>
            <a:ext cx="55066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PARNI I NEPARNI BROJEVI</a:t>
            </a:r>
          </a:p>
        </p:txBody>
      </p:sp>
      <p:sp>
        <p:nvSpPr>
          <p:cNvPr id="5" name="TextBox 31"/>
          <p:cNvSpPr txBox="1"/>
          <p:nvPr/>
        </p:nvSpPr>
        <p:spPr>
          <a:xfrm>
            <a:off x="5316727" y="609329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Marija Pavičić, OŠ Bukovac, Zagreb</a:t>
            </a:r>
          </a:p>
        </p:txBody>
      </p:sp>
    </p:spTree>
    <p:extLst>
      <p:ext uri="{BB962C8B-B14F-4D97-AF65-F5344CB8AC3E}">
        <p14:creationId xmlns:p14="http://schemas.microsoft.com/office/powerpoint/2010/main" val="4034437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730424" y="690071"/>
            <a:ext cx="1177280" cy="12024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</a:p>
        </p:txBody>
      </p:sp>
      <p:sp>
        <p:nvSpPr>
          <p:cNvPr id="10" name="Elipsa 9"/>
          <p:cNvSpPr/>
          <p:nvPr/>
        </p:nvSpPr>
        <p:spPr>
          <a:xfrm>
            <a:off x="2460314" y="709828"/>
            <a:ext cx="1177280" cy="12024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</a:t>
            </a:r>
          </a:p>
        </p:txBody>
      </p:sp>
      <p:sp>
        <p:nvSpPr>
          <p:cNvPr id="11" name="Elipsa 10"/>
          <p:cNvSpPr/>
          <p:nvPr/>
        </p:nvSpPr>
        <p:spPr>
          <a:xfrm>
            <a:off x="752951" y="2181535"/>
            <a:ext cx="1177280" cy="12024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</a:t>
            </a:r>
          </a:p>
        </p:txBody>
      </p:sp>
      <p:sp>
        <p:nvSpPr>
          <p:cNvPr id="12" name="Elipsa 11"/>
          <p:cNvSpPr/>
          <p:nvPr/>
        </p:nvSpPr>
        <p:spPr>
          <a:xfrm>
            <a:off x="752951" y="3645024"/>
            <a:ext cx="1177280" cy="12024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93</a:t>
            </a:r>
          </a:p>
        </p:txBody>
      </p:sp>
      <p:sp>
        <p:nvSpPr>
          <p:cNvPr id="13" name="Elipsa 12"/>
          <p:cNvSpPr/>
          <p:nvPr/>
        </p:nvSpPr>
        <p:spPr>
          <a:xfrm>
            <a:off x="752951" y="5088720"/>
            <a:ext cx="1177280" cy="12024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73</a:t>
            </a:r>
          </a:p>
        </p:txBody>
      </p:sp>
      <p:sp>
        <p:nvSpPr>
          <p:cNvPr id="14" name="Elipsa 13"/>
          <p:cNvSpPr/>
          <p:nvPr/>
        </p:nvSpPr>
        <p:spPr>
          <a:xfrm>
            <a:off x="2454204" y="2181535"/>
            <a:ext cx="1177280" cy="12024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</a:p>
        </p:txBody>
      </p:sp>
      <p:sp>
        <p:nvSpPr>
          <p:cNvPr id="15" name="Elipsa 14"/>
          <p:cNvSpPr/>
          <p:nvPr/>
        </p:nvSpPr>
        <p:spPr>
          <a:xfrm>
            <a:off x="2500044" y="3645024"/>
            <a:ext cx="1177280" cy="12024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6" name="Elipsa 15"/>
          <p:cNvSpPr/>
          <p:nvPr/>
        </p:nvSpPr>
        <p:spPr>
          <a:xfrm>
            <a:off x="2500044" y="5088720"/>
            <a:ext cx="1177280" cy="12024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</a:t>
            </a:r>
          </a:p>
        </p:txBody>
      </p:sp>
      <p:sp>
        <p:nvSpPr>
          <p:cNvPr id="17" name="Elipsa 16"/>
          <p:cNvSpPr/>
          <p:nvPr/>
        </p:nvSpPr>
        <p:spPr>
          <a:xfrm>
            <a:off x="4240615" y="5088720"/>
            <a:ext cx="1177280" cy="12024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</a:t>
            </a:r>
          </a:p>
        </p:txBody>
      </p:sp>
      <p:sp>
        <p:nvSpPr>
          <p:cNvPr id="18" name="Elipsa 17"/>
          <p:cNvSpPr/>
          <p:nvPr/>
        </p:nvSpPr>
        <p:spPr>
          <a:xfrm>
            <a:off x="4204244" y="3645024"/>
            <a:ext cx="1177280" cy="12024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19" name="Elipsa 18"/>
          <p:cNvSpPr/>
          <p:nvPr/>
        </p:nvSpPr>
        <p:spPr>
          <a:xfrm>
            <a:off x="4204244" y="2181535"/>
            <a:ext cx="1177280" cy="12024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</a:p>
        </p:txBody>
      </p:sp>
      <p:sp>
        <p:nvSpPr>
          <p:cNvPr id="20" name="Elipsa 19"/>
          <p:cNvSpPr/>
          <p:nvPr/>
        </p:nvSpPr>
        <p:spPr>
          <a:xfrm>
            <a:off x="4215552" y="781485"/>
            <a:ext cx="1177280" cy="12024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111</a:t>
            </a:r>
          </a:p>
          <a:p>
            <a:pPr algn="ctr"/>
            <a:r>
              <a:rPr lang="hr-HR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hr-HR" dirty="0"/>
              <a:t>0</a:t>
            </a:r>
          </a:p>
        </p:txBody>
      </p:sp>
      <p:sp>
        <p:nvSpPr>
          <p:cNvPr id="21" name="Elipsa 20"/>
          <p:cNvSpPr/>
          <p:nvPr/>
        </p:nvSpPr>
        <p:spPr>
          <a:xfrm>
            <a:off x="7164288" y="2202878"/>
            <a:ext cx="1177280" cy="12024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61</a:t>
            </a:r>
          </a:p>
        </p:txBody>
      </p:sp>
      <p:sp>
        <p:nvSpPr>
          <p:cNvPr id="22" name="Elipsa 21"/>
          <p:cNvSpPr/>
          <p:nvPr/>
        </p:nvSpPr>
        <p:spPr>
          <a:xfrm>
            <a:off x="5678122" y="2214723"/>
            <a:ext cx="1177280" cy="12024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76</a:t>
            </a:r>
          </a:p>
        </p:txBody>
      </p:sp>
      <p:sp>
        <p:nvSpPr>
          <p:cNvPr id="23" name="Elipsa 22"/>
          <p:cNvSpPr/>
          <p:nvPr/>
        </p:nvSpPr>
        <p:spPr>
          <a:xfrm>
            <a:off x="7164288" y="781485"/>
            <a:ext cx="1177280" cy="12024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</a:t>
            </a:r>
          </a:p>
        </p:txBody>
      </p:sp>
      <p:sp>
        <p:nvSpPr>
          <p:cNvPr id="24" name="Elipsa 23"/>
          <p:cNvSpPr/>
          <p:nvPr/>
        </p:nvSpPr>
        <p:spPr>
          <a:xfrm>
            <a:off x="5706514" y="764704"/>
            <a:ext cx="1177280" cy="12024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25" name="Elipsa 24"/>
          <p:cNvSpPr/>
          <p:nvPr/>
        </p:nvSpPr>
        <p:spPr>
          <a:xfrm>
            <a:off x="5735507" y="5093856"/>
            <a:ext cx="1177280" cy="12024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</a:t>
            </a:r>
          </a:p>
        </p:txBody>
      </p:sp>
      <p:sp>
        <p:nvSpPr>
          <p:cNvPr id="26" name="Elipsa 25"/>
          <p:cNvSpPr/>
          <p:nvPr/>
        </p:nvSpPr>
        <p:spPr>
          <a:xfrm>
            <a:off x="7253444" y="5089579"/>
            <a:ext cx="1177280" cy="12024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7" name="Elipsa 26"/>
          <p:cNvSpPr/>
          <p:nvPr/>
        </p:nvSpPr>
        <p:spPr>
          <a:xfrm>
            <a:off x="7253444" y="3717032"/>
            <a:ext cx="1177280" cy="12024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</a:p>
        </p:txBody>
      </p:sp>
      <p:sp>
        <p:nvSpPr>
          <p:cNvPr id="28" name="Elipsa 27"/>
          <p:cNvSpPr/>
          <p:nvPr/>
        </p:nvSpPr>
        <p:spPr>
          <a:xfrm>
            <a:off x="5736549" y="3718818"/>
            <a:ext cx="1177280" cy="12024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</a:t>
            </a:r>
          </a:p>
        </p:txBody>
      </p:sp>
    </p:spTree>
    <p:extLst>
      <p:ext uri="{BB962C8B-B14F-4D97-AF65-F5344CB8AC3E}">
        <p14:creationId xmlns:p14="http://schemas.microsoft.com/office/powerpoint/2010/main" val="14561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theme/theme1.xml><?xml version="1.0" encoding="utf-8"?>
<a:theme xmlns:a="http://schemas.openxmlformats.org/drawingml/2006/main" name="Theme P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K" id="{3C9D1AFA-7573-415F-A1D3-8C8FA12B396C}" vid="{F727F3AE-4F83-4214-81B4-9D8E86ECB0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PK</Template>
  <TotalTime>75</TotalTime>
  <Words>40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Theme PK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Marija</dc:creator>
  <cp:lastModifiedBy>Maja Jelić-Kolar</cp:lastModifiedBy>
  <cp:revision>12</cp:revision>
  <dcterms:created xsi:type="dcterms:W3CDTF">2014-06-27T21:44:58Z</dcterms:created>
  <dcterms:modified xsi:type="dcterms:W3CDTF">2016-09-07T09:49:57Z</dcterms:modified>
</cp:coreProperties>
</file>