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B2687018-1647-4BC7-8B30-F4AC90FB6187}">
          <p14:sldIdLst>
            <p14:sldId id="258"/>
          </p14:sldIdLst>
        </p14:section>
        <p14:section name="Sekcija bez naslova" id="{E2D6487E-2277-4783-B3C9-8BFF4CC27FEA}">
          <p14:sldIdLst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5D9F-3EC2-49A4-90CB-22872AC0DF81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E11E-A6E2-4680-A040-191B9749719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792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5D9F-3EC2-49A4-90CB-22872AC0DF81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E11E-A6E2-4680-A040-191B9749719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2323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5D9F-3EC2-49A4-90CB-22872AC0DF81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E11E-A6E2-4680-A040-191B9749719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577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5D9F-3EC2-49A4-90CB-22872AC0DF81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E11E-A6E2-4680-A040-191B9749719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6176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5D9F-3EC2-49A4-90CB-22872AC0DF81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E11E-A6E2-4680-A040-191B9749719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990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5D9F-3EC2-49A4-90CB-22872AC0DF81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E11E-A6E2-4680-A040-191B9749719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290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5D9F-3EC2-49A4-90CB-22872AC0DF81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E11E-A6E2-4680-A040-191B9749719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2512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5D9F-3EC2-49A4-90CB-22872AC0DF81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E11E-A6E2-4680-A040-191B9749719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9513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5D9F-3EC2-49A4-90CB-22872AC0DF81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E11E-A6E2-4680-A040-191B9749719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570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5D9F-3EC2-49A4-90CB-22872AC0DF81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E11E-A6E2-4680-A040-191B9749719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9715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5D9F-3EC2-49A4-90CB-22872AC0DF81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E11E-A6E2-4680-A040-191B9749719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3585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F5D9F-3EC2-49A4-90CB-22872AC0DF81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7E11E-A6E2-4680-A040-191B9749719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9734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22104" y="1101058"/>
            <a:ext cx="2915816" cy="914400"/>
          </a:xfrm>
        </p:spPr>
        <p:txBody>
          <a:bodyPr>
            <a:normAutofit/>
          </a:bodyPr>
          <a:lstStyle/>
          <a:p>
            <a:r>
              <a:rPr lang="hr-HR" sz="4000" dirty="0">
                <a:latin typeface="+mn-lt"/>
              </a:rPr>
              <a:t>DAN  KRUHA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39" y="2276872"/>
            <a:ext cx="3096345" cy="232471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139952" y="6165304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Marina </a:t>
            </a:r>
            <a:r>
              <a:rPr lang="hr-HR" dirty="0" err="1"/>
              <a:t>Donković</a:t>
            </a:r>
            <a:r>
              <a:rPr lang="hr-HR" dirty="0"/>
              <a:t>, OŠ fra Kaje </a:t>
            </a:r>
            <a:r>
              <a:rPr lang="hr-HR" dirty="0" err="1"/>
              <a:t>Adžića</a:t>
            </a:r>
            <a:r>
              <a:rPr lang="hr-HR" dirty="0"/>
              <a:t>, Pleternica</a:t>
            </a:r>
          </a:p>
        </p:txBody>
      </p:sp>
    </p:spTree>
    <p:extLst>
      <p:ext uri="{BB962C8B-B14F-4D97-AF65-F5344CB8AC3E}">
        <p14:creationId xmlns:p14="http://schemas.microsoft.com/office/powerpoint/2010/main" val="359180206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Naslov 15"/>
          <p:cNvSpPr>
            <a:spLocks noGrp="1"/>
          </p:cNvSpPr>
          <p:nvPr>
            <p:ph type="title"/>
          </p:nvPr>
        </p:nvSpPr>
        <p:spPr>
          <a:xfrm>
            <a:off x="628650" y="980728"/>
            <a:ext cx="7886700" cy="1325563"/>
          </a:xfrm>
        </p:spPr>
        <p:txBody>
          <a:bodyPr>
            <a:normAutofit/>
          </a:bodyPr>
          <a:lstStyle/>
          <a:p>
            <a:r>
              <a:rPr lang="hr-HR" dirty="0"/>
              <a:t>RIŽA - </a:t>
            </a:r>
            <a:r>
              <a:rPr lang="hr-HR" sz="3600" dirty="0"/>
              <a:t>jedeš li rižu svaki dan, bit ćeš zdrav i pametan!</a:t>
            </a:r>
          </a:p>
        </p:txBody>
      </p:sp>
      <p:pic>
        <p:nvPicPr>
          <p:cNvPr id="7" name="Rezervirano mjesto slike 6"/>
          <p:cNvPicPr>
            <a:picLocks noGrp="1" noChangeAspect="1"/>
          </p:cNvPicPr>
          <p:nvPr>
            <p:ph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564904"/>
            <a:ext cx="3024188" cy="2278063"/>
          </a:xfrm>
        </p:spPr>
      </p:pic>
    </p:spTree>
    <p:extLst>
      <p:ext uri="{BB962C8B-B14F-4D97-AF65-F5344CB8AC3E}">
        <p14:creationId xmlns:p14="http://schemas.microsoft.com/office/powerpoint/2010/main" val="1837592642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886700" cy="1325563"/>
          </a:xfrm>
        </p:spPr>
        <p:txBody>
          <a:bodyPr>
            <a:normAutofit/>
          </a:bodyPr>
          <a:lstStyle/>
          <a:p>
            <a:r>
              <a:rPr lang="hr-HR" dirty="0"/>
              <a:t>PŠENICA - u zrnu je pšenice zdravlje skrito samo ako joj zrno ostane cjelovito!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780928"/>
            <a:ext cx="3401315" cy="2547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32590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886700" cy="1325563"/>
          </a:xfrm>
        </p:spPr>
        <p:txBody>
          <a:bodyPr>
            <a:normAutofit/>
          </a:bodyPr>
          <a:lstStyle/>
          <a:p>
            <a:r>
              <a:rPr lang="hr-HR" dirty="0"/>
              <a:t>RAŽ - sa šalicom raži, glad utaži, važi?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204864"/>
            <a:ext cx="3925250" cy="2940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305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7886700" cy="1325563"/>
          </a:xfrm>
        </p:spPr>
        <p:txBody>
          <a:bodyPr>
            <a:normAutofit/>
          </a:bodyPr>
          <a:lstStyle/>
          <a:p>
            <a:r>
              <a:rPr lang="hr-HR" dirty="0"/>
              <a:t>JEČAM I ZOB - ječam i zob nisu samo konjska hrana, već bolestima raznim snažna brana!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708920"/>
            <a:ext cx="3351262" cy="1368152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564904"/>
            <a:ext cx="2459112" cy="1844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3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7886700" cy="1325563"/>
          </a:xfrm>
        </p:spPr>
        <p:txBody>
          <a:bodyPr>
            <a:normAutofit/>
          </a:bodyPr>
          <a:lstStyle/>
          <a:p>
            <a:r>
              <a:rPr lang="hr-HR" dirty="0"/>
              <a:t>KUKURUZ - </a:t>
            </a:r>
            <a:r>
              <a:rPr lang="hr-HR" dirty="0" err="1"/>
              <a:t>jel</a:t>
            </a:r>
            <a:r>
              <a:rPr lang="hr-HR" dirty="0"/>
              <a:t>’ u zrnu il’ palenti u želučić ušao, kukuruz je uvijek dobrodošao!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492896"/>
            <a:ext cx="2736304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549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908720"/>
            <a:ext cx="7886700" cy="1325563"/>
          </a:xfrm>
        </p:spPr>
        <p:txBody>
          <a:bodyPr>
            <a:normAutofit/>
          </a:bodyPr>
          <a:lstStyle/>
          <a:p>
            <a:r>
              <a:rPr lang="hr-HR" dirty="0"/>
              <a:t>PROSO - proso te prosi - zdrava zrna u želučić unosi!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780" y="2420888"/>
            <a:ext cx="3960440" cy="2398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14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683568" y="1268760"/>
            <a:ext cx="7543800" cy="914400"/>
          </a:xfrm>
        </p:spPr>
        <p:txBody>
          <a:bodyPr>
            <a:normAutofit/>
          </a:bodyPr>
          <a:lstStyle/>
          <a:p>
            <a:pPr algn="ctr"/>
            <a:r>
              <a:rPr lang="hr-HR" dirty="0"/>
              <a:t>NAJZDRAVIJE NAMIRNICE TO SU ŽITARICE!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924944"/>
            <a:ext cx="3816424" cy="2466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12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105</Words>
  <Application>Microsoft Office PowerPoint</Application>
  <PresentationFormat>On-screen Show (4:3)</PresentationFormat>
  <Paragraphs>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DAN  KRUHA</vt:lpstr>
      <vt:lpstr>RIŽA - jedeš li rižu svaki dan, bit ćeš zdrav i pametan!</vt:lpstr>
      <vt:lpstr>PŠENICA - u zrnu je pšenice zdravlje skrito samo ako joj zrno ostane cjelovito!</vt:lpstr>
      <vt:lpstr>RAŽ - sa šalicom raži, glad utaži, važi?</vt:lpstr>
      <vt:lpstr>JEČAM I ZOB - ječam i zob nisu samo konjska hrana, već bolestima raznim snažna brana!</vt:lpstr>
      <vt:lpstr>KUKURUZ - jel’ u zrnu il’ palenti u želučić ušao, kukuruz je uvijek dobrodošao!</vt:lpstr>
      <vt:lpstr>PROSO - proso te prosi - zdrava zrna u želučić unosi!</vt:lpstr>
      <vt:lpstr>NAJZDRAVIJE NAMIRNICE TO SU ŽITARICE!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  KRUHA</dc:title>
  <dc:creator>karlo</dc:creator>
  <cp:lastModifiedBy>Maja Jelić-Kolar</cp:lastModifiedBy>
  <cp:revision>10</cp:revision>
  <dcterms:created xsi:type="dcterms:W3CDTF">2014-04-24T14:12:30Z</dcterms:created>
  <dcterms:modified xsi:type="dcterms:W3CDTF">2016-09-08T09:30:27Z</dcterms:modified>
</cp:coreProperties>
</file>