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7" r:id="rId4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1914" y="2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/>
              <a:t>Uredite stil podnaslova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A5483-50D1-4F94-989C-744773450A82}" type="datetimeFigureOut">
              <a:rPr lang="hr-HR" smtClean="0"/>
              <a:pPr/>
              <a:t>18.11.2016.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3C938-73F8-49AA-8A2D-D85EDDA869C4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30516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A5483-50D1-4F94-989C-744773450A82}" type="datetimeFigureOut">
              <a:rPr lang="hr-HR" smtClean="0"/>
              <a:pPr/>
              <a:t>18.11.2016.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3C938-73F8-49AA-8A2D-D85EDDA869C4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522524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A5483-50D1-4F94-989C-744773450A82}" type="datetimeFigureOut">
              <a:rPr lang="hr-HR" smtClean="0"/>
              <a:pPr/>
              <a:t>18.11.2016.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3C938-73F8-49AA-8A2D-D85EDDA869C4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343399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A5483-50D1-4F94-989C-744773450A82}" type="datetimeFigureOut">
              <a:rPr lang="hr-HR" smtClean="0"/>
              <a:pPr/>
              <a:t>18.11.2016.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3C938-73F8-49AA-8A2D-D85EDDA869C4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486165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A5483-50D1-4F94-989C-744773450A82}" type="datetimeFigureOut">
              <a:rPr lang="hr-HR" smtClean="0"/>
              <a:pPr/>
              <a:t>18.11.2016.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3C938-73F8-49AA-8A2D-D85EDDA869C4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332181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A5483-50D1-4F94-989C-744773450A82}" type="datetimeFigureOut">
              <a:rPr lang="hr-HR" smtClean="0"/>
              <a:pPr/>
              <a:t>18.11.2016.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3C938-73F8-49AA-8A2D-D85EDDA869C4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931978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A5483-50D1-4F94-989C-744773450A82}" type="datetimeFigureOut">
              <a:rPr lang="hr-HR" smtClean="0"/>
              <a:pPr/>
              <a:t>18.11.2016.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3C938-73F8-49AA-8A2D-D85EDDA869C4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047467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A5483-50D1-4F94-989C-744773450A82}" type="datetimeFigureOut">
              <a:rPr lang="hr-HR" smtClean="0"/>
              <a:pPr/>
              <a:t>18.11.2016.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3C938-73F8-49AA-8A2D-D85EDDA869C4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561203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A5483-50D1-4F94-989C-744773450A82}" type="datetimeFigureOut">
              <a:rPr lang="hr-HR" smtClean="0"/>
              <a:pPr/>
              <a:t>18.11.2016.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3C938-73F8-49AA-8A2D-D85EDDA869C4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019297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A5483-50D1-4F94-989C-744773450A82}" type="datetimeFigureOut">
              <a:rPr lang="hr-HR" smtClean="0"/>
              <a:pPr/>
              <a:t>18.11.2016.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3C938-73F8-49AA-8A2D-D85EDDA869C4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521207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A5483-50D1-4F94-989C-744773450A82}" type="datetimeFigureOut">
              <a:rPr lang="hr-HR" smtClean="0"/>
              <a:pPr/>
              <a:t>18.11.2016.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3C938-73F8-49AA-8A2D-D85EDDA869C4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493164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3A5483-50D1-4F94-989C-744773450A82}" type="datetimeFigureOut">
              <a:rPr lang="hr-HR" smtClean="0"/>
              <a:pPr/>
              <a:t>18.11.2016.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23C938-73F8-49AA-8A2D-D85EDDA869C4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30691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31"/>
          <p:cNvSpPr txBox="1"/>
          <p:nvPr/>
        </p:nvSpPr>
        <p:spPr>
          <a:xfrm>
            <a:off x="5652120" y="6165304"/>
            <a:ext cx="38164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sr-Latn-R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dirty="0"/>
              <a:t>Marija Pavičić, OŠ Bukovac, Zagreb</a:t>
            </a:r>
          </a:p>
        </p:txBody>
      </p:sp>
      <p:sp>
        <p:nvSpPr>
          <p:cNvPr id="3" name="TextBox 31"/>
          <p:cNvSpPr txBox="1"/>
          <p:nvPr/>
        </p:nvSpPr>
        <p:spPr>
          <a:xfrm>
            <a:off x="2123728" y="1700808"/>
            <a:ext cx="496855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sr-Latn-R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hr-HR" sz="2800" dirty="0"/>
              <a:t>POTRAGA ZA PISANICOM</a:t>
            </a:r>
          </a:p>
          <a:p>
            <a:pPr algn="ctr"/>
            <a:r>
              <a:rPr lang="hr-HR" sz="2800" dirty="0"/>
              <a:t>MNOŽENJE I DIJELJENJE BROJA 7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/>
          <a:srcRect t="20536" r="1039"/>
          <a:stretch/>
        </p:blipFill>
        <p:spPr>
          <a:xfrm>
            <a:off x="3563888" y="2996952"/>
            <a:ext cx="2088232" cy="1549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75488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4"/>
          <a:srcRect t="20536" r="1039"/>
          <a:stretch/>
        </p:blipFill>
        <p:spPr>
          <a:xfrm>
            <a:off x="0" y="0"/>
            <a:ext cx="9252520" cy="686762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50428" y="5153382"/>
            <a:ext cx="708719" cy="1243367"/>
          </a:xfrm>
          <a:prstGeom prst="rect">
            <a:avLst/>
          </a:prstGeom>
        </p:spPr>
      </p:pic>
      <p:pic>
        <p:nvPicPr>
          <p:cNvPr id="4" name="Slika 3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59079" t="-109535" r="182360" b="118285"/>
          <a:stretch/>
        </p:blipFill>
        <p:spPr>
          <a:xfrm>
            <a:off x="2301240" y="1158240"/>
            <a:ext cx="777240" cy="1152143"/>
          </a:xfrm>
          <a:prstGeom prst="rect">
            <a:avLst/>
          </a:prstGeom>
        </p:spPr>
      </p:pic>
      <p:sp>
        <p:nvSpPr>
          <p:cNvPr id="15" name="Pravokutnik 14"/>
          <p:cNvSpPr/>
          <p:nvPr/>
        </p:nvSpPr>
        <p:spPr>
          <a:xfrm>
            <a:off x="3091272" y="2676573"/>
            <a:ext cx="1248544" cy="151525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 </a:t>
            </a:r>
            <a:r>
              <a:rPr lang="hr-HR" sz="3200" b="1" dirty="0">
                <a:latin typeface="Times New Roman" panose="02020603050405020304" pitchFamily="18" charset="0"/>
                <a:ea typeface="Tahoma"/>
                <a:cs typeface="Times New Roman" panose="02020603050405020304" pitchFamily="18" charset="0"/>
              </a:rPr>
              <a:t>● 8</a:t>
            </a:r>
            <a:endParaRPr lang="hr-HR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Pravokutnik 16"/>
          <p:cNvSpPr/>
          <p:nvPr/>
        </p:nvSpPr>
        <p:spPr>
          <a:xfrm>
            <a:off x="6228184" y="779522"/>
            <a:ext cx="1248544" cy="151525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9 </a:t>
            </a:r>
            <a:r>
              <a:rPr lang="hr-HR" sz="3200" b="1" dirty="0">
                <a:latin typeface="Times New Roman" panose="02020603050405020304" pitchFamily="18" charset="0"/>
                <a:ea typeface="Tahoma"/>
                <a:cs typeface="Times New Roman" panose="02020603050405020304" pitchFamily="18" charset="0"/>
              </a:rPr>
              <a:t>● 7</a:t>
            </a:r>
            <a:endParaRPr lang="hr-HR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Pravokutnik 17"/>
          <p:cNvSpPr/>
          <p:nvPr/>
        </p:nvSpPr>
        <p:spPr>
          <a:xfrm>
            <a:off x="189540" y="5153382"/>
            <a:ext cx="1248544" cy="151525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 </a:t>
            </a:r>
            <a:r>
              <a:rPr lang="hr-HR" sz="3200" b="1" dirty="0">
                <a:latin typeface="Times New Roman" panose="02020603050405020304" pitchFamily="18" charset="0"/>
                <a:ea typeface="Tahoma"/>
                <a:cs typeface="Times New Roman" panose="02020603050405020304" pitchFamily="18" charset="0"/>
              </a:rPr>
              <a:t>● 7</a:t>
            </a:r>
            <a:endParaRPr lang="hr-HR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Pravokutnik 18"/>
          <p:cNvSpPr/>
          <p:nvPr/>
        </p:nvSpPr>
        <p:spPr>
          <a:xfrm>
            <a:off x="7740352" y="2924944"/>
            <a:ext cx="1248544" cy="151525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 </a:t>
            </a:r>
            <a:r>
              <a:rPr lang="hr-HR" sz="3200" b="1" dirty="0">
                <a:latin typeface="Times New Roman" panose="02020603050405020304" pitchFamily="18" charset="0"/>
                <a:ea typeface="Tahoma"/>
                <a:cs typeface="Times New Roman" panose="02020603050405020304" pitchFamily="18" charset="0"/>
              </a:rPr>
              <a:t>● 5</a:t>
            </a:r>
            <a:endParaRPr lang="hr-HR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Pravokutnik 19"/>
          <p:cNvSpPr/>
          <p:nvPr/>
        </p:nvSpPr>
        <p:spPr>
          <a:xfrm>
            <a:off x="4603440" y="3556565"/>
            <a:ext cx="1248544" cy="151525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hr-HR" sz="3200" b="1" dirty="0">
                <a:latin typeface="Times New Roman" panose="02020603050405020304" pitchFamily="18" charset="0"/>
                <a:ea typeface="Tahoma"/>
                <a:cs typeface="Times New Roman" panose="02020603050405020304" pitchFamily="18" charset="0"/>
              </a:rPr>
              <a:t>● 7</a:t>
            </a:r>
            <a:endParaRPr lang="hr-HR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Pravokutnik 20"/>
          <p:cNvSpPr/>
          <p:nvPr/>
        </p:nvSpPr>
        <p:spPr>
          <a:xfrm>
            <a:off x="2896726" y="5017435"/>
            <a:ext cx="1248544" cy="151525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 </a:t>
            </a:r>
            <a:r>
              <a:rPr lang="hr-HR" sz="3200" b="1" dirty="0">
                <a:latin typeface="Times New Roman" panose="02020603050405020304" pitchFamily="18" charset="0"/>
                <a:ea typeface="Tahoma"/>
                <a:cs typeface="Times New Roman" panose="02020603050405020304" pitchFamily="18" charset="0"/>
              </a:rPr>
              <a:t>● 7</a:t>
            </a:r>
            <a:endParaRPr lang="hr-HR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Pravokutnik 21"/>
          <p:cNvSpPr/>
          <p:nvPr/>
        </p:nvSpPr>
        <p:spPr>
          <a:xfrm>
            <a:off x="6852456" y="5157192"/>
            <a:ext cx="1248544" cy="151525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0 </a:t>
            </a:r>
            <a:r>
              <a:rPr lang="hr-HR" sz="3200" b="1" dirty="0">
                <a:latin typeface="Times New Roman" panose="02020603050405020304" pitchFamily="18" charset="0"/>
                <a:ea typeface="Tahoma"/>
                <a:cs typeface="Times New Roman" panose="02020603050405020304" pitchFamily="18" charset="0"/>
              </a:rPr>
              <a:t>● 7</a:t>
            </a:r>
            <a:endParaRPr lang="hr-HR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4230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</p:childTnLst>
        </p:cTn>
      </p:par>
    </p:tnLst>
    <p:bldLst>
      <p:bldP spid="15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4"/>
          <a:srcRect t="20536" r="1039"/>
          <a:stretch/>
        </p:blipFill>
        <p:spPr>
          <a:xfrm>
            <a:off x="-108520" y="0"/>
            <a:ext cx="9252520" cy="686762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04048" y="5614633"/>
            <a:ext cx="708719" cy="1243367"/>
          </a:xfrm>
          <a:prstGeom prst="rect">
            <a:avLst/>
          </a:prstGeom>
        </p:spPr>
      </p:pic>
      <p:pic>
        <p:nvPicPr>
          <p:cNvPr id="4" name="Slika 3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59079" t="-109535" r="182360" b="118285"/>
          <a:stretch/>
        </p:blipFill>
        <p:spPr>
          <a:xfrm>
            <a:off x="2301240" y="1158240"/>
            <a:ext cx="777240" cy="1152143"/>
          </a:xfrm>
          <a:prstGeom prst="rect">
            <a:avLst/>
          </a:prstGeom>
        </p:spPr>
      </p:pic>
      <p:sp>
        <p:nvSpPr>
          <p:cNvPr id="15" name="Pravokutnik 14"/>
          <p:cNvSpPr/>
          <p:nvPr/>
        </p:nvSpPr>
        <p:spPr>
          <a:xfrm>
            <a:off x="6228184" y="3429000"/>
            <a:ext cx="1248544" cy="151525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 </a:t>
            </a:r>
            <a:r>
              <a:rPr lang="hr-HR" sz="3200" b="1" dirty="0">
                <a:latin typeface="Tahoma"/>
                <a:ea typeface="Tahoma"/>
                <a:cs typeface="Tahoma"/>
              </a:rPr>
              <a:t>●7</a:t>
            </a:r>
            <a:endParaRPr lang="hr-HR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Pravokutnik 16"/>
          <p:cNvSpPr/>
          <p:nvPr/>
        </p:nvSpPr>
        <p:spPr>
          <a:xfrm>
            <a:off x="1481884" y="355474"/>
            <a:ext cx="1248544" cy="151525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28 : 7</a:t>
            </a:r>
          </a:p>
        </p:txBody>
      </p:sp>
      <p:sp>
        <p:nvSpPr>
          <p:cNvPr id="18" name="Pravokutnik 17"/>
          <p:cNvSpPr/>
          <p:nvPr/>
        </p:nvSpPr>
        <p:spPr>
          <a:xfrm>
            <a:off x="195627" y="2671370"/>
            <a:ext cx="1248544" cy="151525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49 : 7</a:t>
            </a:r>
          </a:p>
        </p:txBody>
      </p:sp>
      <p:sp>
        <p:nvSpPr>
          <p:cNvPr id="19" name="Pravokutnik 18"/>
          <p:cNvSpPr/>
          <p:nvPr/>
        </p:nvSpPr>
        <p:spPr>
          <a:xfrm>
            <a:off x="7740352" y="2924944"/>
            <a:ext cx="1248544" cy="151525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 </a:t>
            </a:r>
            <a:r>
              <a:rPr lang="hr-HR" sz="3200" b="1" dirty="0">
                <a:latin typeface="Tahoma"/>
                <a:ea typeface="Tahoma"/>
                <a:cs typeface="Tahoma"/>
              </a:rPr>
              <a:t>● 6</a:t>
            </a:r>
            <a:endParaRPr lang="hr-HR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Pravokutnik 19"/>
          <p:cNvSpPr/>
          <p:nvPr/>
        </p:nvSpPr>
        <p:spPr>
          <a:xfrm>
            <a:off x="3542898" y="2924944"/>
            <a:ext cx="1248544" cy="151525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 </a:t>
            </a:r>
            <a:r>
              <a:rPr lang="hr-HR" sz="3200" b="1" dirty="0">
                <a:latin typeface="Tahoma"/>
                <a:ea typeface="Tahoma"/>
                <a:cs typeface="Tahoma"/>
              </a:rPr>
              <a:t>● 9</a:t>
            </a:r>
            <a:endParaRPr lang="hr-HR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Pravokutnik 20"/>
          <p:cNvSpPr/>
          <p:nvPr/>
        </p:nvSpPr>
        <p:spPr>
          <a:xfrm>
            <a:off x="2746452" y="5136168"/>
            <a:ext cx="1248544" cy="151525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 </a:t>
            </a:r>
            <a:r>
              <a:rPr lang="hr-HR" sz="3200" b="1" dirty="0">
                <a:latin typeface="Tahoma"/>
                <a:ea typeface="Tahoma"/>
                <a:cs typeface="Tahoma"/>
              </a:rPr>
              <a:t>●7</a:t>
            </a:r>
            <a:endParaRPr lang="hr-HR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Pravokutnik 21"/>
          <p:cNvSpPr/>
          <p:nvPr/>
        </p:nvSpPr>
        <p:spPr>
          <a:xfrm>
            <a:off x="4775653" y="5342741"/>
            <a:ext cx="1248544" cy="151525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 : 7</a:t>
            </a:r>
          </a:p>
        </p:txBody>
      </p:sp>
    </p:spTree>
    <p:extLst>
      <p:ext uri="{BB962C8B-B14F-4D97-AF65-F5344CB8AC3E}">
        <p14:creationId xmlns:p14="http://schemas.microsoft.com/office/powerpoint/2010/main" val="22927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</p:childTnLst>
        </p:cTn>
      </p:par>
    </p:tnLst>
    <p:bldLst>
      <p:bldP spid="15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</p:bldLst>
  </p:timing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57</Words>
  <Application>Microsoft Office PowerPoint</Application>
  <PresentationFormat>On-screen Show (4:3)</PresentationFormat>
  <Paragraphs>17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Tahoma</vt:lpstr>
      <vt:lpstr>Times New Roman</vt:lpstr>
      <vt:lpstr>Tema sustava Office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prezentacija</dc:title>
  <dc:creator>Marija</dc:creator>
  <cp:lastModifiedBy>Maja Jelić-Kolar</cp:lastModifiedBy>
  <cp:revision>11</cp:revision>
  <dcterms:created xsi:type="dcterms:W3CDTF">2014-07-08T08:43:08Z</dcterms:created>
  <dcterms:modified xsi:type="dcterms:W3CDTF">2016-11-18T11:53:05Z</dcterms:modified>
</cp:coreProperties>
</file>