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1"/>
    <p:sldMasterId id="2147483662" r:id="rId2"/>
    <p:sldMasterId id="2147483663" r:id="rId3"/>
    <p:sldMasterId id="2147483664" r:id="rId4"/>
    <p:sldMasterId id="2147483665" r:id="rId5"/>
    <p:sldMasterId id="2147483666" r:id="rId6"/>
    <p:sldMasterId id="2147483667" r:id="rId7"/>
    <p:sldMasterId id="2147483680" r:id="rId8"/>
  </p:sldMasterIdLst>
  <p:notesMasterIdLst>
    <p:notesMasterId r:id="rId17"/>
  </p:notes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98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rnd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4" name="Shape 1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0" name="Shape 15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5" name="Shape 16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1" name="Shape 181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 baseline="0"/>
              <a:t>*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92100" indent="-14986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Rokkitt"/>
              <a:buChar char="⦿"/>
              <a:defRPr/>
            </a:lvl1pPr>
            <a:lvl2pPr marL="639763" indent="-84772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Rokkitt"/>
              <a:buChar char="•"/>
              <a:defRPr/>
            </a:lvl2pPr>
            <a:lvl3pPr marL="822325" indent="-53975" algn="l" rtl="0">
              <a:spcBef>
                <a:spcPts val="400"/>
              </a:spcBef>
              <a:spcAft>
                <a:spcPts val="0"/>
              </a:spcAft>
              <a:buClr>
                <a:srgbClr val="9BBB59"/>
              </a:buClr>
              <a:buFont typeface="Rokkitt"/>
              <a:buChar char="⚫"/>
              <a:defRPr/>
            </a:lvl3pPr>
            <a:lvl4pPr marL="1004888" indent="-65087" algn="l" rtl="0">
              <a:spcBef>
                <a:spcPts val="400"/>
              </a:spcBef>
              <a:spcAft>
                <a:spcPts val="0"/>
              </a:spcAft>
              <a:buClr>
                <a:srgbClr val="9BBB59"/>
              </a:buClr>
              <a:buFont typeface="Rokkitt"/>
              <a:buChar char="⚫"/>
              <a:defRPr/>
            </a:lvl4pPr>
            <a:lvl5pPr marL="1187450" indent="-63500" algn="l" rtl="0">
              <a:spcBef>
                <a:spcPts val="400"/>
              </a:spcBef>
              <a:spcAft>
                <a:spcPts val="0"/>
              </a:spcAft>
              <a:buClr>
                <a:srgbClr val="9BBB59"/>
              </a:buClr>
              <a:buFont typeface="Rokkitt"/>
              <a:buChar char="⚫"/>
              <a:defRPr/>
            </a:lvl5pPr>
            <a:lvl6pPr marL="1371600" indent="-63500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6pPr>
            <a:lvl7pPr marL="1554480" indent="-81280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7pPr>
            <a:lvl8pPr marL="1737360" indent="-73660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8pPr>
            <a:lvl9pPr marL="1920240" indent="-78739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00CAB-CF86-4A5B-866C-7659277EC07E}" type="datetimeFigureOut">
              <a:rPr lang="hr-HR" smtClean="0"/>
              <a:t>8.9.2016.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6CE7B-B948-4370-96C9-D74EC315AB8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73753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967428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67506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98106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5955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021159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111209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396303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685493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89814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53975" indent="-53975" algn="r" rtl="0">
              <a:spcBef>
                <a:spcPts val="0"/>
              </a:spcBef>
              <a:spcAft>
                <a:spcPts val="0"/>
              </a:spcAft>
              <a:defRPr/>
            </a:lvl1pPr>
            <a:lvl2pPr marL="53975" indent="-53975" algn="r" rtl="0">
              <a:spcBef>
                <a:spcPts val="0"/>
              </a:spcBef>
              <a:spcAft>
                <a:spcPts val="0"/>
              </a:spcAft>
              <a:defRPr/>
            </a:lvl2pPr>
            <a:lvl3pPr marL="53975" indent="-53975" algn="r" rtl="0">
              <a:spcBef>
                <a:spcPts val="0"/>
              </a:spcBef>
              <a:spcAft>
                <a:spcPts val="0"/>
              </a:spcAft>
              <a:defRPr/>
            </a:lvl3pPr>
            <a:lvl4pPr marL="53975" indent="-53975" algn="r" rtl="0">
              <a:spcBef>
                <a:spcPts val="0"/>
              </a:spcBef>
              <a:spcAft>
                <a:spcPts val="0"/>
              </a:spcAft>
              <a:defRPr/>
            </a:lvl4pPr>
            <a:lvl5pPr marL="53975" indent="-53975" algn="r" rtl="0">
              <a:spcBef>
                <a:spcPts val="0"/>
              </a:spcBef>
              <a:spcAft>
                <a:spcPts val="0"/>
              </a:spcAft>
              <a:defRPr/>
            </a:lvl5pPr>
            <a:lvl6pPr marL="511175" indent="-53975" algn="r" rtl="0">
              <a:spcBef>
                <a:spcPts val="0"/>
              </a:spcBef>
              <a:spcAft>
                <a:spcPts val="0"/>
              </a:spcAft>
              <a:defRPr/>
            </a:lvl6pPr>
            <a:lvl7pPr marL="968375" indent="-53975" algn="r" rtl="0">
              <a:spcBef>
                <a:spcPts val="0"/>
              </a:spcBef>
              <a:spcAft>
                <a:spcPts val="0"/>
              </a:spcAft>
              <a:defRPr/>
            </a:lvl7pPr>
            <a:lvl8pPr marL="1425575" indent="-53975" algn="r" rtl="0">
              <a:spcBef>
                <a:spcPts val="0"/>
              </a:spcBef>
              <a:spcAft>
                <a:spcPts val="0"/>
              </a:spcAft>
              <a:defRPr/>
            </a:lvl8pPr>
            <a:lvl9pPr marL="1882775" indent="-53975" algn="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 rot="5400000">
            <a:off x="2309018" y="-205582"/>
            <a:ext cx="4525961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92100" indent="-14986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Rokkitt"/>
              <a:buChar char="⦿"/>
              <a:defRPr/>
            </a:lvl1pPr>
            <a:lvl2pPr marL="639763" indent="-84772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Rokkitt"/>
              <a:buChar char="•"/>
              <a:defRPr/>
            </a:lvl2pPr>
            <a:lvl3pPr marL="822325" indent="-53975" algn="l" rtl="0">
              <a:spcBef>
                <a:spcPts val="400"/>
              </a:spcBef>
              <a:spcAft>
                <a:spcPts val="0"/>
              </a:spcAft>
              <a:buClr>
                <a:srgbClr val="9BBB59"/>
              </a:buClr>
              <a:buFont typeface="Rokkitt"/>
              <a:buChar char="⚫"/>
              <a:defRPr/>
            </a:lvl3pPr>
            <a:lvl4pPr marL="1004888" indent="-65087" algn="l" rtl="0">
              <a:spcBef>
                <a:spcPts val="400"/>
              </a:spcBef>
              <a:spcAft>
                <a:spcPts val="0"/>
              </a:spcAft>
              <a:buClr>
                <a:srgbClr val="9BBB59"/>
              </a:buClr>
              <a:buFont typeface="Rokkitt"/>
              <a:buChar char="⚫"/>
              <a:defRPr/>
            </a:lvl4pPr>
            <a:lvl5pPr marL="1187450" indent="-63500" algn="l" rtl="0">
              <a:spcBef>
                <a:spcPts val="400"/>
              </a:spcBef>
              <a:spcAft>
                <a:spcPts val="0"/>
              </a:spcAft>
              <a:buClr>
                <a:srgbClr val="9BBB59"/>
              </a:buClr>
              <a:buFont typeface="Rokkitt"/>
              <a:buChar char="⚫"/>
              <a:defRPr/>
            </a:lvl5pPr>
            <a:lvl6pPr marL="1371600" indent="-63500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6pPr>
            <a:lvl7pPr marL="1554480" indent="-81280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7pPr>
            <a:lvl8pPr marL="1737360" indent="-73660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8pPr>
            <a:lvl9pPr marL="1920240" indent="-78739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351231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14900" y="1981200"/>
            <a:ext cx="3695700" cy="1981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14900" y="4114800"/>
            <a:ext cx="3695700" cy="1981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48368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722375" y="498229"/>
            <a:ext cx="7772400" cy="273100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r" rtl="0">
              <a:spcBef>
                <a:spcPts val="0"/>
              </a:spcBef>
              <a:buClr>
                <a:srgbClr val="539DF5"/>
              </a:buClr>
              <a:buFont typeface="Rokkitt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722312" y="3287712"/>
            <a:ext cx="7772400" cy="1509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algn="r" rtl="0">
              <a:spcBef>
                <a:spcPts val="0"/>
              </a:spcBef>
              <a:buClr>
                <a:schemeClr val="lt1"/>
              </a:buClr>
              <a:buFont typeface="Rokkitt"/>
              <a:buNone/>
              <a:defRPr/>
            </a:lvl1pPr>
            <a:lvl2pPr rtl="0">
              <a:spcBef>
                <a:spcPts val="0"/>
              </a:spcBef>
              <a:buClr>
                <a:schemeClr val="lt1"/>
              </a:buClr>
              <a:buFont typeface="Rokkitt"/>
              <a:buNone/>
              <a:defRPr/>
            </a:lvl2pPr>
            <a:lvl3pPr rtl="0">
              <a:spcBef>
                <a:spcPts val="0"/>
              </a:spcBef>
              <a:buClr>
                <a:schemeClr val="lt1"/>
              </a:buClr>
              <a:buFont typeface="Rokkitt"/>
              <a:buNone/>
              <a:defRPr/>
            </a:lvl3pPr>
            <a:lvl4pPr rtl="0">
              <a:spcBef>
                <a:spcPts val="0"/>
              </a:spcBef>
              <a:buClr>
                <a:schemeClr val="lt1"/>
              </a:buClr>
              <a:buFont typeface="Rokkitt"/>
              <a:buNone/>
              <a:defRPr/>
            </a:lvl4pPr>
            <a:lvl5pPr rtl="0">
              <a:spcBef>
                <a:spcPts val="0"/>
              </a:spcBef>
              <a:buClr>
                <a:schemeClr val="lt1"/>
              </a:buClr>
              <a:buFont typeface="Rokkitt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53975" indent="-53975" algn="r" rtl="0">
              <a:spcBef>
                <a:spcPts val="0"/>
              </a:spcBef>
              <a:spcAft>
                <a:spcPts val="0"/>
              </a:spcAft>
              <a:defRPr/>
            </a:lvl1pPr>
            <a:lvl2pPr marL="53975" indent="-53975" algn="r" rtl="0">
              <a:spcBef>
                <a:spcPts val="0"/>
              </a:spcBef>
              <a:spcAft>
                <a:spcPts val="0"/>
              </a:spcAft>
              <a:defRPr/>
            </a:lvl2pPr>
            <a:lvl3pPr marL="53975" indent="-53975" algn="r" rtl="0">
              <a:spcBef>
                <a:spcPts val="0"/>
              </a:spcBef>
              <a:spcAft>
                <a:spcPts val="0"/>
              </a:spcAft>
              <a:defRPr/>
            </a:lvl3pPr>
            <a:lvl4pPr marL="53975" indent="-53975" algn="r" rtl="0">
              <a:spcBef>
                <a:spcPts val="0"/>
              </a:spcBef>
              <a:spcAft>
                <a:spcPts val="0"/>
              </a:spcAft>
              <a:defRPr/>
            </a:lvl4pPr>
            <a:lvl5pPr marL="53975" indent="-53975" algn="r" rtl="0">
              <a:spcBef>
                <a:spcPts val="0"/>
              </a:spcBef>
              <a:spcAft>
                <a:spcPts val="0"/>
              </a:spcAft>
              <a:defRPr/>
            </a:lvl5pPr>
            <a:lvl6pPr marL="511175" indent="-53975" algn="r" rtl="0">
              <a:spcBef>
                <a:spcPts val="0"/>
              </a:spcBef>
              <a:spcAft>
                <a:spcPts val="0"/>
              </a:spcAft>
              <a:defRPr/>
            </a:lvl6pPr>
            <a:lvl7pPr marL="968375" indent="-53975" algn="r" rtl="0">
              <a:spcBef>
                <a:spcPts val="0"/>
              </a:spcBef>
              <a:spcAft>
                <a:spcPts val="0"/>
              </a:spcAft>
              <a:defRPr/>
            </a:lvl7pPr>
            <a:lvl8pPr marL="1425575" indent="-53975" algn="r" rtl="0">
              <a:spcBef>
                <a:spcPts val="0"/>
              </a:spcBef>
              <a:spcAft>
                <a:spcPts val="0"/>
              </a:spcAft>
              <a:defRPr/>
            </a:lvl8pPr>
            <a:lvl9pPr marL="1882775" indent="-53975" algn="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457200" y="1645919"/>
            <a:ext cx="4038599" cy="4526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body" idx="2"/>
          </p:nvPr>
        </p:nvSpPr>
        <p:spPr>
          <a:xfrm>
            <a:off x="4648200" y="1645919"/>
            <a:ext cx="4038599" cy="4526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457200" y="25194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91440" indent="-2539" algn="l" rtl="0">
              <a:spcBef>
                <a:spcPts val="0"/>
              </a:spcBef>
              <a:buFont typeface="Rokkitt"/>
              <a:buNone/>
              <a:defRPr/>
            </a:lvl1pPr>
            <a:lvl2pPr rtl="0">
              <a:spcBef>
                <a:spcPts val="0"/>
              </a:spcBef>
              <a:buFont typeface="Rokkitt"/>
              <a:buNone/>
              <a:defRPr/>
            </a:lvl2pPr>
            <a:lvl3pPr rtl="0">
              <a:spcBef>
                <a:spcPts val="0"/>
              </a:spcBef>
              <a:buFont typeface="Rokkitt"/>
              <a:buNone/>
              <a:defRPr/>
            </a:lvl3pPr>
            <a:lvl4pPr rtl="0">
              <a:spcBef>
                <a:spcPts val="0"/>
              </a:spcBef>
              <a:buFont typeface="Rokkitt"/>
              <a:buNone/>
              <a:defRPr/>
            </a:lvl4pPr>
            <a:lvl5pPr rtl="0">
              <a:spcBef>
                <a:spcPts val="0"/>
              </a:spcBef>
              <a:buFont typeface="Rokkitt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2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91440" indent="-2539" algn="l" rtl="0">
              <a:spcBef>
                <a:spcPts val="0"/>
              </a:spcBef>
              <a:buFont typeface="Rokkitt"/>
              <a:buNone/>
              <a:defRPr/>
            </a:lvl1pPr>
            <a:lvl2pPr rtl="0">
              <a:spcBef>
                <a:spcPts val="0"/>
              </a:spcBef>
              <a:buFont typeface="Rokkitt"/>
              <a:buNone/>
              <a:defRPr/>
            </a:lvl2pPr>
            <a:lvl3pPr rtl="0">
              <a:spcBef>
                <a:spcPts val="0"/>
              </a:spcBef>
              <a:buFont typeface="Rokkitt"/>
              <a:buNone/>
              <a:defRPr/>
            </a:lvl3pPr>
            <a:lvl4pPr rtl="0">
              <a:spcBef>
                <a:spcPts val="0"/>
              </a:spcBef>
              <a:buFont typeface="Rokkitt"/>
              <a:buNone/>
              <a:defRPr/>
            </a:lvl4pPr>
            <a:lvl5pPr rtl="0">
              <a:spcBef>
                <a:spcPts val="0"/>
              </a:spcBef>
              <a:buFont typeface="Rokkitt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body" idx="3"/>
          </p:nvPr>
        </p:nvSpPr>
        <p:spPr>
          <a:xfrm>
            <a:off x="457200" y="2362200"/>
            <a:ext cx="4040187" cy="3941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body" idx="4"/>
          </p:nvPr>
        </p:nvSpPr>
        <p:spPr>
          <a:xfrm>
            <a:off x="4645025" y="2362200"/>
            <a:ext cx="4041774" cy="3941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457200" y="25321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53975" indent="-53975" algn="r" rtl="0">
              <a:spcBef>
                <a:spcPts val="0"/>
              </a:spcBef>
              <a:spcAft>
                <a:spcPts val="0"/>
              </a:spcAft>
              <a:defRPr/>
            </a:lvl1pPr>
            <a:lvl2pPr marL="53975" indent="-53975" algn="r" rtl="0">
              <a:spcBef>
                <a:spcPts val="0"/>
              </a:spcBef>
              <a:spcAft>
                <a:spcPts val="0"/>
              </a:spcAft>
              <a:defRPr/>
            </a:lvl2pPr>
            <a:lvl3pPr marL="53975" indent="-53975" algn="r" rtl="0">
              <a:spcBef>
                <a:spcPts val="0"/>
              </a:spcBef>
              <a:spcAft>
                <a:spcPts val="0"/>
              </a:spcAft>
              <a:defRPr/>
            </a:lvl3pPr>
            <a:lvl4pPr marL="53975" indent="-53975" algn="r" rtl="0">
              <a:spcBef>
                <a:spcPts val="0"/>
              </a:spcBef>
              <a:spcAft>
                <a:spcPts val="0"/>
              </a:spcAft>
              <a:defRPr/>
            </a:lvl4pPr>
            <a:lvl5pPr marL="53975" indent="-53975" algn="r" rtl="0">
              <a:spcBef>
                <a:spcPts val="0"/>
              </a:spcBef>
              <a:spcAft>
                <a:spcPts val="0"/>
              </a:spcAft>
              <a:defRPr/>
            </a:lvl5pPr>
            <a:lvl6pPr marL="511175" indent="-53975" algn="r" rtl="0">
              <a:spcBef>
                <a:spcPts val="0"/>
              </a:spcBef>
              <a:spcAft>
                <a:spcPts val="0"/>
              </a:spcAft>
              <a:defRPr/>
            </a:lvl6pPr>
            <a:lvl7pPr marL="968375" indent="-53975" algn="r" rtl="0">
              <a:spcBef>
                <a:spcPts val="0"/>
              </a:spcBef>
              <a:spcAft>
                <a:spcPts val="0"/>
              </a:spcAft>
              <a:defRPr/>
            </a:lvl7pPr>
            <a:lvl8pPr marL="1425575" indent="-53975" algn="r" rtl="0">
              <a:spcBef>
                <a:spcPts val="0"/>
              </a:spcBef>
              <a:spcAft>
                <a:spcPts val="0"/>
              </a:spcAft>
              <a:defRPr/>
            </a:lvl8pPr>
            <a:lvl9pPr marL="1882775" indent="-53975" algn="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4963135" y="304800"/>
            <a:ext cx="3931919" cy="76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algn="r" rtl="0">
              <a:spcBef>
                <a:spcPts val="0"/>
              </a:spcBef>
              <a:buFont typeface="Rokkitt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4963135" y="1107559"/>
            <a:ext cx="3931919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algn="r" rtl="0">
              <a:spcBef>
                <a:spcPts val="0"/>
              </a:spcBef>
              <a:buFont typeface="Rokkitt"/>
              <a:buNone/>
              <a:defRPr/>
            </a:lvl1pPr>
            <a:lvl2pPr rtl="0">
              <a:spcBef>
                <a:spcPts val="0"/>
              </a:spcBef>
              <a:buFont typeface="Rokkitt"/>
              <a:buNone/>
              <a:defRPr/>
            </a:lvl2pPr>
            <a:lvl3pPr rtl="0">
              <a:spcBef>
                <a:spcPts val="0"/>
              </a:spcBef>
              <a:buFont typeface="Rokkitt"/>
              <a:buNone/>
              <a:defRPr/>
            </a:lvl3pPr>
            <a:lvl4pPr rtl="0">
              <a:spcBef>
                <a:spcPts val="0"/>
              </a:spcBef>
              <a:buFont typeface="Rokkitt"/>
              <a:buNone/>
              <a:defRPr/>
            </a:lvl4pPr>
            <a:lvl5pPr rtl="0">
              <a:spcBef>
                <a:spcPts val="0"/>
              </a:spcBef>
              <a:buFont typeface="Rokkitt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2" name="Shape 112"/>
          <p:cNvSpPr txBox="1">
            <a:spLocks noGrp="1"/>
          </p:cNvSpPr>
          <p:nvPr>
            <p:ph type="body" idx="2"/>
          </p:nvPr>
        </p:nvSpPr>
        <p:spPr>
          <a:xfrm>
            <a:off x="228600" y="2209800"/>
            <a:ext cx="8666456" cy="397764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92608" rtl="0">
              <a:spcBef>
                <a:spcPts val="0"/>
              </a:spcBef>
              <a:defRPr/>
            </a:lvl1pPr>
            <a:lvl2pPr marL="594360" rtl="0">
              <a:spcBef>
                <a:spcPts val="0"/>
              </a:spcBef>
              <a:defRPr/>
            </a:lvl2pPr>
            <a:lvl3pPr marL="822960" rtl="0">
              <a:spcBef>
                <a:spcPts val="0"/>
              </a:spcBef>
              <a:defRPr/>
            </a:lvl3pPr>
            <a:lvl4pPr marL="1051560" rtl="0">
              <a:spcBef>
                <a:spcPts val="0"/>
              </a:spcBef>
              <a:defRPr/>
            </a:lvl4pPr>
            <a:lvl5pPr marL="1261872"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3040442" y="4724400"/>
            <a:ext cx="5486399" cy="6645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algn="r" rtl="0">
              <a:spcBef>
                <a:spcPts val="0"/>
              </a:spcBef>
              <a:buFont typeface="Rokkitt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3040442" y="5388935"/>
            <a:ext cx="5486399" cy="91225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algn="r" rtl="0">
              <a:spcBef>
                <a:spcPts val="0"/>
              </a:spcBef>
              <a:buFont typeface="Rokkitt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2" name="Shape 122"/>
          <p:cNvSpPr>
            <a:spLocks noGrp="1"/>
          </p:cNvSpPr>
          <p:nvPr>
            <p:ph type="pic" idx="2"/>
          </p:nvPr>
        </p:nvSpPr>
        <p:spPr>
          <a:xfrm>
            <a:off x="304800" y="249863"/>
            <a:ext cx="8534399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rgbClr val="6B8DB9">
              <a:alpha val="64705"/>
            </a:srgbClr>
          </a:solidFill>
          <a:ln w="11000" cap="rnd">
            <a:solidFill>
              <a:srgbClr val="7DA1D0">
                <a:alpha val="87843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buClr>
                <a:schemeClr val="lt1"/>
              </a:buClr>
              <a:buFont typeface="Rokkitt"/>
              <a:buNone/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5"/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Shape 9"/>
          <p:cNvGrpSpPr/>
          <p:nvPr/>
        </p:nvGrpSpPr>
        <p:grpSpPr>
          <a:xfrm>
            <a:off x="152400" y="133350"/>
            <a:ext cx="8832849" cy="6591299"/>
            <a:chOff x="152400" y="133350"/>
            <a:chExt cx="8832849" cy="6591299"/>
          </a:xfrm>
        </p:grpSpPr>
        <p:pic>
          <p:nvPicPr>
            <p:cNvPr id="10" name="Shape 10"/>
            <p:cNvPicPr preferRelativeResize="0"/>
            <p:nvPr/>
          </p:nvPicPr>
          <p:blipFill rotWithShape="1">
            <a:blip r:embed="rId6"/>
            <a:srcRect/>
            <a:stretch/>
          </p:blipFill>
          <p:spPr>
            <a:xfrm>
              <a:off x="152400" y="133350"/>
              <a:ext cx="8832849" cy="65912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Shape 11"/>
            <p:cNvSpPr txBox="1"/>
            <p:nvPr/>
          </p:nvSpPr>
          <p:spPr>
            <a:xfrm>
              <a:off x="392112" y="374650"/>
              <a:ext cx="8356600" cy="6110286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12" name="Shape 12"/>
          <p:cNvSpPr txBox="1">
            <a:spLocks noGrp="1"/>
          </p:cNvSpPr>
          <p:nvPr>
            <p:ph type="ftr" idx="11"/>
          </p:nvPr>
        </p:nvSpPr>
        <p:spPr>
          <a:xfrm>
            <a:off x="1295400" y="6400800"/>
            <a:ext cx="4211637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dt" idx="10"/>
          </p:nvPr>
        </p:nvSpPr>
        <p:spPr>
          <a:xfrm>
            <a:off x="5562600" y="6400800"/>
            <a:ext cx="3001961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639175" y="6515100"/>
            <a:ext cx="463550" cy="273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53975" marR="0" indent="-53975" algn="r" rtl="0">
              <a:spcBef>
                <a:spcPts val="0"/>
              </a:spcBef>
              <a:spcAft>
                <a:spcPts val="0"/>
              </a:spcAft>
              <a:defRPr/>
            </a:lvl1pPr>
            <a:lvl2pPr marL="53975" marR="0" indent="-53975" algn="r" rtl="0">
              <a:spcBef>
                <a:spcPts val="0"/>
              </a:spcBef>
              <a:spcAft>
                <a:spcPts val="0"/>
              </a:spcAft>
              <a:defRPr/>
            </a:lvl2pPr>
            <a:lvl3pPr marL="53975" marR="0" indent="-53975" algn="r" rtl="0">
              <a:spcBef>
                <a:spcPts val="0"/>
              </a:spcBef>
              <a:spcAft>
                <a:spcPts val="0"/>
              </a:spcAft>
              <a:defRPr/>
            </a:lvl3pPr>
            <a:lvl4pPr marL="53975" marR="0" indent="-53975" algn="r" rtl="0">
              <a:spcBef>
                <a:spcPts val="0"/>
              </a:spcBef>
              <a:spcAft>
                <a:spcPts val="0"/>
              </a:spcAft>
              <a:defRPr/>
            </a:lvl4pPr>
            <a:lvl5pPr marL="53975" marR="0" indent="-53975" algn="r" rtl="0">
              <a:spcBef>
                <a:spcPts val="0"/>
              </a:spcBef>
              <a:spcAft>
                <a:spcPts val="0"/>
              </a:spcAft>
              <a:defRPr/>
            </a:lvl5pPr>
            <a:lvl6pPr marL="511175" marR="0" indent="-53975" algn="r" rtl="0">
              <a:spcBef>
                <a:spcPts val="0"/>
              </a:spcBef>
              <a:spcAft>
                <a:spcPts val="0"/>
              </a:spcAft>
              <a:defRPr/>
            </a:lvl6pPr>
            <a:lvl7pPr marL="968375" marR="0" indent="-53975" algn="r" rtl="0">
              <a:spcBef>
                <a:spcPts val="0"/>
              </a:spcBef>
              <a:spcAft>
                <a:spcPts val="0"/>
              </a:spcAft>
              <a:defRPr/>
            </a:lvl7pPr>
            <a:lvl8pPr marL="1425575" marR="0" indent="-53975" algn="r" rtl="0">
              <a:spcBef>
                <a:spcPts val="0"/>
              </a:spcBef>
              <a:spcAft>
                <a:spcPts val="0"/>
              </a:spcAft>
              <a:defRPr/>
            </a:lvl8pPr>
            <a:lvl9pPr marL="1882775" marR="0" indent="-53975" algn="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457200" y="1646236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92100" marR="0" indent="-14986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Rokkitt"/>
              <a:buChar char="⦿"/>
              <a:defRPr/>
            </a:lvl1pPr>
            <a:lvl2pPr marL="639763" marR="0" indent="-84772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Rokkitt"/>
              <a:buChar char="•"/>
              <a:defRPr/>
            </a:lvl2pPr>
            <a:lvl3pPr marL="822325" marR="0" indent="-53975" algn="l" rtl="0">
              <a:spcBef>
                <a:spcPts val="400"/>
              </a:spcBef>
              <a:spcAft>
                <a:spcPts val="0"/>
              </a:spcAft>
              <a:buClr>
                <a:srgbClr val="9BBB59"/>
              </a:buClr>
              <a:buFont typeface="Rokkitt"/>
              <a:buChar char="⚫"/>
              <a:defRPr/>
            </a:lvl3pPr>
            <a:lvl4pPr marL="1004888" marR="0" indent="-65087" algn="l" rtl="0">
              <a:spcBef>
                <a:spcPts val="400"/>
              </a:spcBef>
              <a:spcAft>
                <a:spcPts val="0"/>
              </a:spcAft>
              <a:buClr>
                <a:srgbClr val="9BBB59"/>
              </a:buClr>
              <a:buFont typeface="Rokkitt"/>
              <a:buChar char="⚫"/>
              <a:defRPr/>
            </a:lvl4pPr>
            <a:lvl5pPr marL="1187450" marR="0" indent="-63500" algn="l" rtl="0">
              <a:spcBef>
                <a:spcPts val="400"/>
              </a:spcBef>
              <a:spcAft>
                <a:spcPts val="0"/>
              </a:spcAft>
              <a:buClr>
                <a:srgbClr val="9BBB59"/>
              </a:buClr>
              <a:buFont typeface="Rokkitt"/>
              <a:buChar char="⚫"/>
              <a:defRPr/>
            </a:lvl5pPr>
            <a:lvl6pPr marL="1371600" marR="0" indent="-63500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6pPr>
            <a:lvl7pPr marL="1554480" marR="0" indent="-81280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7pPr>
            <a:lvl8pPr marL="1737360" marR="0" indent="-73660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8pPr>
            <a:lvl9pPr marL="1920240" marR="0" indent="-78739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/>
        </p:nvSpPr>
        <p:spPr>
          <a:xfrm>
            <a:off x="1000125" y="3267075"/>
            <a:ext cx="7407274" cy="95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53975" marR="0" indent="-53975" algn="r" rtl="0">
              <a:spcBef>
                <a:spcPts val="0"/>
              </a:spcBef>
              <a:spcAft>
                <a:spcPts val="0"/>
              </a:spcAft>
              <a:defRPr/>
            </a:lvl1pPr>
            <a:lvl2pPr marL="53975" marR="0" indent="-53975" algn="r" rtl="0">
              <a:spcBef>
                <a:spcPts val="0"/>
              </a:spcBef>
              <a:spcAft>
                <a:spcPts val="0"/>
              </a:spcAft>
              <a:defRPr/>
            </a:lvl2pPr>
            <a:lvl3pPr marL="53975" marR="0" indent="-53975" algn="r" rtl="0">
              <a:spcBef>
                <a:spcPts val="0"/>
              </a:spcBef>
              <a:spcAft>
                <a:spcPts val="0"/>
              </a:spcAft>
              <a:defRPr/>
            </a:lvl3pPr>
            <a:lvl4pPr marL="53975" marR="0" indent="-53975" algn="r" rtl="0">
              <a:spcBef>
                <a:spcPts val="0"/>
              </a:spcBef>
              <a:spcAft>
                <a:spcPts val="0"/>
              </a:spcAft>
              <a:defRPr/>
            </a:lvl4pPr>
            <a:lvl5pPr marL="53975" marR="0" indent="-53975" algn="r" rtl="0">
              <a:spcBef>
                <a:spcPts val="0"/>
              </a:spcBef>
              <a:spcAft>
                <a:spcPts val="0"/>
              </a:spcAft>
              <a:defRPr/>
            </a:lvl5pPr>
            <a:lvl6pPr marL="511175" marR="0" indent="-53975" algn="r" rtl="0">
              <a:spcBef>
                <a:spcPts val="0"/>
              </a:spcBef>
              <a:spcAft>
                <a:spcPts val="0"/>
              </a:spcAft>
              <a:defRPr/>
            </a:lvl6pPr>
            <a:lvl7pPr marL="968375" marR="0" indent="-53975" algn="r" rtl="0">
              <a:spcBef>
                <a:spcPts val="0"/>
              </a:spcBef>
              <a:spcAft>
                <a:spcPts val="0"/>
              </a:spcAft>
              <a:defRPr/>
            </a:lvl7pPr>
            <a:lvl8pPr marL="1425575" marR="0" indent="-53975" algn="r" rtl="0">
              <a:spcBef>
                <a:spcPts val="0"/>
              </a:spcBef>
              <a:spcAft>
                <a:spcPts val="0"/>
              </a:spcAft>
              <a:defRPr/>
            </a:lvl8pPr>
            <a:lvl9pPr marL="1882775" marR="0" indent="-53975" algn="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457200" y="1646236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92100" marR="0" indent="-14986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Rokkitt"/>
              <a:buChar char="⦿"/>
              <a:defRPr/>
            </a:lvl1pPr>
            <a:lvl2pPr marL="639763" marR="0" indent="-84772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Rokkitt"/>
              <a:buChar char="•"/>
              <a:defRPr/>
            </a:lvl2pPr>
            <a:lvl3pPr marL="822325" marR="0" indent="-53975" algn="l" rtl="0">
              <a:spcBef>
                <a:spcPts val="400"/>
              </a:spcBef>
              <a:spcAft>
                <a:spcPts val="0"/>
              </a:spcAft>
              <a:buClr>
                <a:srgbClr val="9BBB59"/>
              </a:buClr>
              <a:buFont typeface="Rokkitt"/>
              <a:buChar char="⚫"/>
              <a:defRPr/>
            </a:lvl3pPr>
            <a:lvl4pPr marL="1004888" marR="0" indent="-65087" algn="l" rtl="0">
              <a:spcBef>
                <a:spcPts val="400"/>
              </a:spcBef>
              <a:spcAft>
                <a:spcPts val="0"/>
              </a:spcAft>
              <a:buClr>
                <a:srgbClr val="9BBB59"/>
              </a:buClr>
              <a:buFont typeface="Rokkitt"/>
              <a:buChar char="⚫"/>
              <a:defRPr/>
            </a:lvl4pPr>
            <a:lvl5pPr marL="1187450" marR="0" indent="-63500" algn="l" rtl="0">
              <a:spcBef>
                <a:spcPts val="400"/>
              </a:spcBef>
              <a:spcAft>
                <a:spcPts val="0"/>
              </a:spcAft>
              <a:buClr>
                <a:srgbClr val="9BBB59"/>
              </a:buClr>
              <a:buFont typeface="Rokkitt"/>
              <a:buChar char="⚫"/>
              <a:defRPr/>
            </a:lvl5pPr>
            <a:lvl6pPr marL="1371600" marR="0" indent="-63500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6pPr>
            <a:lvl7pPr marL="1554480" marR="0" indent="-81280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7pPr>
            <a:lvl8pPr marL="1737360" marR="0" indent="-73660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8pPr>
            <a:lvl9pPr marL="1920240" marR="0" indent="-78739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5562600" y="6513512"/>
            <a:ext cx="3001961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639175" y="6513512"/>
            <a:ext cx="463550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1600200" y="6513512"/>
            <a:ext cx="3906836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Shape 60"/>
          <p:cNvGrpSpPr/>
          <p:nvPr/>
        </p:nvGrpSpPr>
        <p:grpSpPr>
          <a:xfrm>
            <a:off x="152400" y="133350"/>
            <a:ext cx="8832849" cy="6591299"/>
            <a:chOff x="152400" y="133350"/>
            <a:chExt cx="8832849" cy="6591299"/>
          </a:xfrm>
        </p:grpSpPr>
        <p:pic>
          <p:nvPicPr>
            <p:cNvPr id="61" name="Shape 61"/>
            <p:cNvPicPr preferRelativeResize="0"/>
            <p:nvPr/>
          </p:nvPicPr>
          <p:blipFill rotWithShape="1">
            <a:blip r:embed="rId4"/>
            <a:srcRect/>
            <a:stretch/>
          </p:blipFill>
          <p:spPr>
            <a:xfrm>
              <a:off x="152400" y="133350"/>
              <a:ext cx="8832849" cy="65912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2" name="Shape 62"/>
            <p:cNvSpPr txBox="1"/>
            <p:nvPr/>
          </p:nvSpPr>
          <p:spPr>
            <a:xfrm>
              <a:off x="392112" y="374650"/>
              <a:ext cx="8356600" cy="6110286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63" name="Shape 63"/>
          <p:cNvSpPr txBox="1"/>
          <p:nvPr/>
        </p:nvSpPr>
        <p:spPr>
          <a:xfrm>
            <a:off x="588962" y="1423987"/>
            <a:ext cx="8001000" cy="95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53975" marR="0" indent="-53975" algn="r" rtl="0">
              <a:spcBef>
                <a:spcPts val="0"/>
              </a:spcBef>
              <a:spcAft>
                <a:spcPts val="0"/>
              </a:spcAft>
              <a:defRPr/>
            </a:lvl1pPr>
            <a:lvl2pPr marL="53975" marR="0" indent="-53975" algn="r" rtl="0">
              <a:spcBef>
                <a:spcPts val="0"/>
              </a:spcBef>
              <a:spcAft>
                <a:spcPts val="0"/>
              </a:spcAft>
              <a:defRPr/>
            </a:lvl2pPr>
            <a:lvl3pPr marL="53975" marR="0" indent="-53975" algn="r" rtl="0">
              <a:spcBef>
                <a:spcPts val="0"/>
              </a:spcBef>
              <a:spcAft>
                <a:spcPts val="0"/>
              </a:spcAft>
              <a:defRPr/>
            </a:lvl3pPr>
            <a:lvl4pPr marL="53975" marR="0" indent="-53975" algn="r" rtl="0">
              <a:spcBef>
                <a:spcPts val="0"/>
              </a:spcBef>
              <a:spcAft>
                <a:spcPts val="0"/>
              </a:spcAft>
              <a:defRPr/>
            </a:lvl4pPr>
            <a:lvl5pPr marL="53975" marR="0" indent="-53975" algn="r" rtl="0">
              <a:spcBef>
                <a:spcPts val="0"/>
              </a:spcBef>
              <a:spcAft>
                <a:spcPts val="0"/>
              </a:spcAft>
              <a:defRPr/>
            </a:lvl5pPr>
            <a:lvl6pPr marL="511175" marR="0" indent="-53975" algn="r" rtl="0">
              <a:spcBef>
                <a:spcPts val="0"/>
              </a:spcBef>
              <a:spcAft>
                <a:spcPts val="0"/>
              </a:spcAft>
              <a:defRPr/>
            </a:lvl6pPr>
            <a:lvl7pPr marL="968375" marR="0" indent="-53975" algn="r" rtl="0">
              <a:spcBef>
                <a:spcPts val="0"/>
              </a:spcBef>
              <a:spcAft>
                <a:spcPts val="0"/>
              </a:spcAft>
              <a:defRPr/>
            </a:lvl7pPr>
            <a:lvl8pPr marL="1425575" marR="0" indent="-53975" algn="r" rtl="0">
              <a:spcBef>
                <a:spcPts val="0"/>
              </a:spcBef>
              <a:spcAft>
                <a:spcPts val="0"/>
              </a:spcAft>
              <a:defRPr/>
            </a:lvl8pPr>
            <a:lvl9pPr marL="1882775" marR="0" indent="-53975" algn="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457200" y="1646236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92100" marR="0" indent="-14986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Rokkitt"/>
              <a:buChar char="⦿"/>
              <a:defRPr/>
            </a:lvl1pPr>
            <a:lvl2pPr marL="639763" marR="0" indent="-84772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Rokkitt"/>
              <a:buChar char="•"/>
              <a:defRPr/>
            </a:lvl2pPr>
            <a:lvl3pPr marL="822325" marR="0" indent="-53975" algn="l" rtl="0">
              <a:spcBef>
                <a:spcPts val="400"/>
              </a:spcBef>
              <a:spcAft>
                <a:spcPts val="0"/>
              </a:spcAft>
              <a:buClr>
                <a:srgbClr val="9BBB59"/>
              </a:buClr>
              <a:buFont typeface="Rokkitt"/>
              <a:buChar char="⚫"/>
              <a:defRPr/>
            </a:lvl3pPr>
            <a:lvl4pPr marL="1004888" marR="0" indent="-65087" algn="l" rtl="0">
              <a:spcBef>
                <a:spcPts val="400"/>
              </a:spcBef>
              <a:spcAft>
                <a:spcPts val="0"/>
              </a:spcAft>
              <a:buClr>
                <a:srgbClr val="9BBB59"/>
              </a:buClr>
              <a:buFont typeface="Rokkitt"/>
              <a:buChar char="⚫"/>
              <a:defRPr/>
            </a:lvl4pPr>
            <a:lvl5pPr marL="1187450" marR="0" indent="-63500" algn="l" rtl="0">
              <a:spcBef>
                <a:spcPts val="400"/>
              </a:spcBef>
              <a:spcAft>
                <a:spcPts val="0"/>
              </a:spcAft>
              <a:buClr>
                <a:srgbClr val="9BBB59"/>
              </a:buClr>
              <a:buFont typeface="Rokkitt"/>
              <a:buChar char="⚫"/>
              <a:defRPr/>
            </a:lvl5pPr>
            <a:lvl6pPr marL="1371600" marR="0" indent="-63500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6pPr>
            <a:lvl7pPr marL="1554480" marR="0" indent="-81280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7pPr>
            <a:lvl8pPr marL="1737360" marR="0" indent="-73660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8pPr>
            <a:lvl9pPr marL="1920240" marR="0" indent="-78739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dt" idx="10"/>
          </p:nvPr>
        </p:nvSpPr>
        <p:spPr>
          <a:xfrm>
            <a:off x="5562600" y="6400800"/>
            <a:ext cx="3001961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ftr" idx="11"/>
          </p:nvPr>
        </p:nvSpPr>
        <p:spPr>
          <a:xfrm>
            <a:off x="1295400" y="6400800"/>
            <a:ext cx="4211637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sldNum" idx="12"/>
          </p:nvPr>
        </p:nvSpPr>
        <p:spPr>
          <a:xfrm>
            <a:off x="8640761" y="6515100"/>
            <a:ext cx="465137" cy="273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Shape 74"/>
          <p:cNvGrpSpPr/>
          <p:nvPr/>
        </p:nvGrpSpPr>
        <p:grpSpPr>
          <a:xfrm>
            <a:off x="152400" y="133350"/>
            <a:ext cx="8832849" cy="6591299"/>
            <a:chOff x="152400" y="133350"/>
            <a:chExt cx="8832849" cy="6591299"/>
          </a:xfrm>
        </p:grpSpPr>
        <p:pic>
          <p:nvPicPr>
            <p:cNvPr id="75" name="Shape 75"/>
            <p:cNvPicPr preferRelativeResize="0"/>
            <p:nvPr/>
          </p:nvPicPr>
          <p:blipFill rotWithShape="1">
            <a:blip r:embed="rId4"/>
            <a:srcRect/>
            <a:stretch/>
          </p:blipFill>
          <p:spPr>
            <a:xfrm>
              <a:off x="152400" y="133350"/>
              <a:ext cx="8832849" cy="65912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6" name="Shape 76"/>
            <p:cNvSpPr txBox="1"/>
            <p:nvPr/>
          </p:nvSpPr>
          <p:spPr>
            <a:xfrm>
              <a:off x="392112" y="374650"/>
              <a:ext cx="8356600" cy="6110286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77" name="Shape 77"/>
          <p:cNvSpPr txBox="1"/>
          <p:nvPr/>
        </p:nvSpPr>
        <p:spPr>
          <a:xfrm>
            <a:off x="617537" y="2165350"/>
            <a:ext cx="3748087" cy="95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8" name="Shape 78"/>
          <p:cNvSpPr txBox="1"/>
          <p:nvPr/>
        </p:nvSpPr>
        <p:spPr>
          <a:xfrm>
            <a:off x="4800600" y="2165350"/>
            <a:ext cx="3749674" cy="95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53975" marR="0" indent="-53975" algn="r" rtl="0">
              <a:spcBef>
                <a:spcPts val="0"/>
              </a:spcBef>
              <a:spcAft>
                <a:spcPts val="0"/>
              </a:spcAft>
              <a:defRPr/>
            </a:lvl1pPr>
            <a:lvl2pPr marL="53975" marR="0" indent="-53975" algn="r" rtl="0">
              <a:spcBef>
                <a:spcPts val="0"/>
              </a:spcBef>
              <a:spcAft>
                <a:spcPts val="0"/>
              </a:spcAft>
              <a:defRPr/>
            </a:lvl2pPr>
            <a:lvl3pPr marL="53975" marR="0" indent="-53975" algn="r" rtl="0">
              <a:spcBef>
                <a:spcPts val="0"/>
              </a:spcBef>
              <a:spcAft>
                <a:spcPts val="0"/>
              </a:spcAft>
              <a:defRPr/>
            </a:lvl3pPr>
            <a:lvl4pPr marL="53975" marR="0" indent="-53975" algn="r" rtl="0">
              <a:spcBef>
                <a:spcPts val="0"/>
              </a:spcBef>
              <a:spcAft>
                <a:spcPts val="0"/>
              </a:spcAft>
              <a:defRPr/>
            </a:lvl4pPr>
            <a:lvl5pPr marL="53975" marR="0" indent="-53975" algn="r" rtl="0">
              <a:spcBef>
                <a:spcPts val="0"/>
              </a:spcBef>
              <a:spcAft>
                <a:spcPts val="0"/>
              </a:spcAft>
              <a:defRPr/>
            </a:lvl5pPr>
            <a:lvl6pPr marL="511175" marR="0" indent="-53975" algn="r" rtl="0">
              <a:spcBef>
                <a:spcPts val="0"/>
              </a:spcBef>
              <a:spcAft>
                <a:spcPts val="0"/>
              </a:spcAft>
              <a:defRPr/>
            </a:lvl6pPr>
            <a:lvl7pPr marL="968375" marR="0" indent="-53975" algn="r" rtl="0">
              <a:spcBef>
                <a:spcPts val="0"/>
              </a:spcBef>
              <a:spcAft>
                <a:spcPts val="0"/>
              </a:spcAft>
              <a:defRPr/>
            </a:lvl7pPr>
            <a:lvl8pPr marL="1425575" marR="0" indent="-53975" algn="r" rtl="0">
              <a:spcBef>
                <a:spcPts val="0"/>
              </a:spcBef>
              <a:spcAft>
                <a:spcPts val="0"/>
              </a:spcAft>
              <a:defRPr/>
            </a:lvl8pPr>
            <a:lvl9pPr marL="1882775" marR="0" indent="-53975" algn="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457200" y="1646236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92100" marR="0" indent="-14986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Rokkitt"/>
              <a:buChar char="⦿"/>
              <a:defRPr/>
            </a:lvl1pPr>
            <a:lvl2pPr marL="639763" marR="0" indent="-84772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Rokkitt"/>
              <a:buChar char="•"/>
              <a:defRPr/>
            </a:lvl2pPr>
            <a:lvl3pPr marL="822325" marR="0" indent="-53975" algn="l" rtl="0">
              <a:spcBef>
                <a:spcPts val="400"/>
              </a:spcBef>
              <a:spcAft>
                <a:spcPts val="0"/>
              </a:spcAft>
              <a:buClr>
                <a:srgbClr val="9BBB59"/>
              </a:buClr>
              <a:buFont typeface="Rokkitt"/>
              <a:buChar char="⚫"/>
              <a:defRPr/>
            </a:lvl3pPr>
            <a:lvl4pPr marL="1004888" marR="0" indent="-65087" algn="l" rtl="0">
              <a:spcBef>
                <a:spcPts val="400"/>
              </a:spcBef>
              <a:spcAft>
                <a:spcPts val="0"/>
              </a:spcAft>
              <a:buClr>
                <a:srgbClr val="9BBB59"/>
              </a:buClr>
              <a:buFont typeface="Rokkitt"/>
              <a:buChar char="⚫"/>
              <a:defRPr/>
            </a:lvl4pPr>
            <a:lvl5pPr marL="1187450" marR="0" indent="-63500" algn="l" rtl="0">
              <a:spcBef>
                <a:spcPts val="400"/>
              </a:spcBef>
              <a:spcAft>
                <a:spcPts val="0"/>
              </a:spcAft>
              <a:buClr>
                <a:srgbClr val="9BBB59"/>
              </a:buClr>
              <a:buFont typeface="Rokkitt"/>
              <a:buChar char="⚫"/>
              <a:defRPr/>
            </a:lvl5pPr>
            <a:lvl6pPr marL="1371600" marR="0" indent="-63500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6pPr>
            <a:lvl7pPr marL="1554480" marR="0" indent="-81280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7pPr>
            <a:lvl8pPr marL="1737360" marR="0" indent="-73660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8pPr>
            <a:lvl9pPr marL="1920240" marR="0" indent="-78739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5562600" y="6400800"/>
            <a:ext cx="3001961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1295400" y="6400800"/>
            <a:ext cx="4211637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8640761" y="6515100"/>
            <a:ext cx="465137" cy="273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Shape 91"/>
          <p:cNvGrpSpPr/>
          <p:nvPr/>
        </p:nvGrpSpPr>
        <p:grpSpPr>
          <a:xfrm>
            <a:off x="152400" y="133350"/>
            <a:ext cx="8832849" cy="6591299"/>
            <a:chOff x="152400" y="133350"/>
            <a:chExt cx="8832849" cy="6591299"/>
          </a:xfrm>
        </p:grpSpPr>
        <p:pic>
          <p:nvPicPr>
            <p:cNvPr id="92" name="Shape 92"/>
            <p:cNvPicPr preferRelativeResize="0"/>
            <p:nvPr/>
          </p:nvPicPr>
          <p:blipFill rotWithShape="1">
            <a:blip r:embed="rId4"/>
            <a:srcRect/>
            <a:stretch/>
          </p:blipFill>
          <p:spPr>
            <a:xfrm>
              <a:off x="152400" y="133350"/>
              <a:ext cx="8832849" cy="65912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3" name="Shape 93"/>
            <p:cNvSpPr txBox="1"/>
            <p:nvPr/>
          </p:nvSpPr>
          <p:spPr>
            <a:xfrm>
              <a:off x="392112" y="374650"/>
              <a:ext cx="8356600" cy="6110286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94" name="Shape 94"/>
          <p:cNvSpPr txBox="1"/>
          <p:nvPr/>
        </p:nvSpPr>
        <p:spPr>
          <a:xfrm>
            <a:off x="588962" y="1423987"/>
            <a:ext cx="8001000" cy="95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53975" marR="0" indent="-53975" algn="r" rtl="0">
              <a:spcBef>
                <a:spcPts val="0"/>
              </a:spcBef>
              <a:spcAft>
                <a:spcPts val="0"/>
              </a:spcAft>
              <a:defRPr/>
            </a:lvl1pPr>
            <a:lvl2pPr marL="53975" marR="0" indent="-53975" algn="r" rtl="0">
              <a:spcBef>
                <a:spcPts val="0"/>
              </a:spcBef>
              <a:spcAft>
                <a:spcPts val="0"/>
              </a:spcAft>
              <a:defRPr/>
            </a:lvl2pPr>
            <a:lvl3pPr marL="53975" marR="0" indent="-53975" algn="r" rtl="0">
              <a:spcBef>
                <a:spcPts val="0"/>
              </a:spcBef>
              <a:spcAft>
                <a:spcPts val="0"/>
              </a:spcAft>
              <a:defRPr/>
            </a:lvl3pPr>
            <a:lvl4pPr marL="53975" marR="0" indent="-53975" algn="r" rtl="0">
              <a:spcBef>
                <a:spcPts val="0"/>
              </a:spcBef>
              <a:spcAft>
                <a:spcPts val="0"/>
              </a:spcAft>
              <a:defRPr/>
            </a:lvl4pPr>
            <a:lvl5pPr marL="53975" marR="0" indent="-53975" algn="r" rtl="0">
              <a:spcBef>
                <a:spcPts val="0"/>
              </a:spcBef>
              <a:spcAft>
                <a:spcPts val="0"/>
              </a:spcAft>
              <a:defRPr/>
            </a:lvl5pPr>
            <a:lvl6pPr marL="511175" marR="0" indent="-53975" algn="r" rtl="0">
              <a:spcBef>
                <a:spcPts val="0"/>
              </a:spcBef>
              <a:spcAft>
                <a:spcPts val="0"/>
              </a:spcAft>
              <a:defRPr/>
            </a:lvl6pPr>
            <a:lvl7pPr marL="968375" marR="0" indent="-53975" algn="r" rtl="0">
              <a:spcBef>
                <a:spcPts val="0"/>
              </a:spcBef>
              <a:spcAft>
                <a:spcPts val="0"/>
              </a:spcAft>
              <a:defRPr/>
            </a:lvl7pPr>
            <a:lvl8pPr marL="1425575" marR="0" indent="-53975" algn="r" rtl="0">
              <a:spcBef>
                <a:spcPts val="0"/>
              </a:spcBef>
              <a:spcAft>
                <a:spcPts val="0"/>
              </a:spcAft>
              <a:defRPr/>
            </a:lvl8pPr>
            <a:lvl9pPr marL="1882775" marR="0" indent="-53975" algn="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457200" y="1646236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92100" marR="0" indent="-14986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Rokkitt"/>
              <a:buChar char="⦿"/>
              <a:defRPr/>
            </a:lvl1pPr>
            <a:lvl2pPr marL="639763" marR="0" indent="-84772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Rokkitt"/>
              <a:buChar char="•"/>
              <a:defRPr/>
            </a:lvl2pPr>
            <a:lvl3pPr marL="822325" marR="0" indent="-53975" algn="l" rtl="0">
              <a:spcBef>
                <a:spcPts val="400"/>
              </a:spcBef>
              <a:spcAft>
                <a:spcPts val="0"/>
              </a:spcAft>
              <a:buClr>
                <a:srgbClr val="9BBB59"/>
              </a:buClr>
              <a:buFont typeface="Rokkitt"/>
              <a:buChar char="⚫"/>
              <a:defRPr/>
            </a:lvl3pPr>
            <a:lvl4pPr marL="1004888" marR="0" indent="-65087" algn="l" rtl="0">
              <a:spcBef>
                <a:spcPts val="400"/>
              </a:spcBef>
              <a:spcAft>
                <a:spcPts val="0"/>
              </a:spcAft>
              <a:buClr>
                <a:srgbClr val="9BBB59"/>
              </a:buClr>
              <a:buFont typeface="Rokkitt"/>
              <a:buChar char="⚫"/>
              <a:defRPr/>
            </a:lvl4pPr>
            <a:lvl5pPr marL="1187450" marR="0" indent="-63500" algn="l" rtl="0">
              <a:spcBef>
                <a:spcPts val="400"/>
              </a:spcBef>
              <a:spcAft>
                <a:spcPts val="0"/>
              </a:spcAft>
              <a:buClr>
                <a:srgbClr val="9BBB59"/>
              </a:buClr>
              <a:buFont typeface="Rokkitt"/>
              <a:buChar char="⚫"/>
              <a:defRPr/>
            </a:lvl5pPr>
            <a:lvl6pPr marL="1371600" marR="0" indent="-63500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6pPr>
            <a:lvl7pPr marL="1554480" marR="0" indent="-81280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7pPr>
            <a:lvl8pPr marL="1737360" marR="0" indent="-73660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8pPr>
            <a:lvl9pPr marL="1920240" marR="0" indent="-78739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dt" idx="10"/>
          </p:nvPr>
        </p:nvSpPr>
        <p:spPr>
          <a:xfrm>
            <a:off x="5562600" y="6400800"/>
            <a:ext cx="3001961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ftr" idx="11"/>
          </p:nvPr>
        </p:nvSpPr>
        <p:spPr>
          <a:xfrm>
            <a:off x="1295400" y="6400800"/>
            <a:ext cx="4211637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sldNum" idx="12"/>
          </p:nvPr>
        </p:nvSpPr>
        <p:spPr>
          <a:xfrm>
            <a:off x="8639175" y="6515100"/>
            <a:ext cx="463550" cy="273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/>
        </p:nvSpPr>
        <p:spPr>
          <a:xfrm>
            <a:off x="5057775" y="1057275"/>
            <a:ext cx="3748087" cy="95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53975" marR="0" indent="-53975" algn="r" rtl="0">
              <a:spcBef>
                <a:spcPts val="0"/>
              </a:spcBef>
              <a:spcAft>
                <a:spcPts val="0"/>
              </a:spcAft>
              <a:defRPr/>
            </a:lvl1pPr>
            <a:lvl2pPr marL="53975" marR="0" indent="-53975" algn="r" rtl="0">
              <a:spcBef>
                <a:spcPts val="0"/>
              </a:spcBef>
              <a:spcAft>
                <a:spcPts val="0"/>
              </a:spcAft>
              <a:defRPr/>
            </a:lvl2pPr>
            <a:lvl3pPr marL="53975" marR="0" indent="-53975" algn="r" rtl="0">
              <a:spcBef>
                <a:spcPts val="0"/>
              </a:spcBef>
              <a:spcAft>
                <a:spcPts val="0"/>
              </a:spcAft>
              <a:defRPr/>
            </a:lvl3pPr>
            <a:lvl4pPr marL="53975" marR="0" indent="-53975" algn="r" rtl="0">
              <a:spcBef>
                <a:spcPts val="0"/>
              </a:spcBef>
              <a:spcAft>
                <a:spcPts val="0"/>
              </a:spcAft>
              <a:defRPr/>
            </a:lvl4pPr>
            <a:lvl5pPr marL="53975" marR="0" indent="-53975" algn="r" rtl="0">
              <a:spcBef>
                <a:spcPts val="0"/>
              </a:spcBef>
              <a:spcAft>
                <a:spcPts val="0"/>
              </a:spcAft>
              <a:defRPr/>
            </a:lvl5pPr>
            <a:lvl6pPr marL="511175" marR="0" indent="-53975" algn="r" rtl="0">
              <a:spcBef>
                <a:spcPts val="0"/>
              </a:spcBef>
              <a:spcAft>
                <a:spcPts val="0"/>
              </a:spcAft>
              <a:defRPr/>
            </a:lvl6pPr>
            <a:lvl7pPr marL="968375" marR="0" indent="-53975" algn="r" rtl="0">
              <a:spcBef>
                <a:spcPts val="0"/>
              </a:spcBef>
              <a:spcAft>
                <a:spcPts val="0"/>
              </a:spcAft>
              <a:defRPr/>
            </a:lvl7pPr>
            <a:lvl8pPr marL="1425575" marR="0" indent="-53975" algn="r" rtl="0">
              <a:spcBef>
                <a:spcPts val="0"/>
              </a:spcBef>
              <a:spcAft>
                <a:spcPts val="0"/>
              </a:spcAft>
              <a:defRPr/>
            </a:lvl8pPr>
            <a:lvl9pPr marL="1882775" marR="0" indent="-53975" algn="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457200" y="1646236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92100" marR="0" indent="-14986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Rokkitt"/>
              <a:buChar char="⦿"/>
              <a:defRPr/>
            </a:lvl1pPr>
            <a:lvl2pPr marL="639763" marR="0" indent="-84772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Rokkitt"/>
              <a:buChar char="•"/>
              <a:defRPr/>
            </a:lvl2pPr>
            <a:lvl3pPr marL="822325" marR="0" indent="-53975" algn="l" rtl="0">
              <a:spcBef>
                <a:spcPts val="400"/>
              </a:spcBef>
              <a:spcAft>
                <a:spcPts val="0"/>
              </a:spcAft>
              <a:buClr>
                <a:srgbClr val="9BBB59"/>
              </a:buClr>
              <a:buFont typeface="Rokkitt"/>
              <a:buChar char="⚫"/>
              <a:defRPr/>
            </a:lvl3pPr>
            <a:lvl4pPr marL="1004888" marR="0" indent="-65087" algn="l" rtl="0">
              <a:spcBef>
                <a:spcPts val="400"/>
              </a:spcBef>
              <a:spcAft>
                <a:spcPts val="0"/>
              </a:spcAft>
              <a:buClr>
                <a:srgbClr val="9BBB59"/>
              </a:buClr>
              <a:buFont typeface="Rokkitt"/>
              <a:buChar char="⚫"/>
              <a:defRPr/>
            </a:lvl4pPr>
            <a:lvl5pPr marL="1187450" marR="0" indent="-63500" algn="l" rtl="0">
              <a:spcBef>
                <a:spcPts val="400"/>
              </a:spcBef>
              <a:spcAft>
                <a:spcPts val="0"/>
              </a:spcAft>
              <a:buClr>
                <a:srgbClr val="9BBB59"/>
              </a:buClr>
              <a:buFont typeface="Rokkitt"/>
              <a:buChar char="⚫"/>
              <a:defRPr/>
            </a:lvl5pPr>
            <a:lvl6pPr marL="1371600" marR="0" indent="-63500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6pPr>
            <a:lvl7pPr marL="1554480" marR="0" indent="-81280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7pPr>
            <a:lvl8pPr marL="1737360" marR="0" indent="-73660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8pPr>
            <a:lvl9pPr marL="1920240" marR="0" indent="-78739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9pPr>
          </a:lstStyle>
          <a:p>
            <a:endParaRPr/>
          </a:p>
        </p:txBody>
      </p:sp>
      <p:sp>
        <p:nvSpPr>
          <p:cNvPr id="106" name="Shape 106"/>
          <p:cNvSpPr txBox="1">
            <a:spLocks noGrp="1"/>
          </p:cNvSpPr>
          <p:nvPr>
            <p:ph type="dt" idx="10"/>
          </p:nvPr>
        </p:nvSpPr>
        <p:spPr>
          <a:xfrm>
            <a:off x="5562600" y="6513512"/>
            <a:ext cx="3001961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7" name="Shape 107"/>
          <p:cNvSpPr txBox="1">
            <a:spLocks noGrp="1"/>
          </p:cNvSpPr>
          <p:nvPr>
            <p:ph type="sldNum" idx="12"/>
          </p:nvPr>
        </p:nvSpPr>
        <p:spPr>
          <a:xfrm>
            <a:off x="8639175" y="6513512"/>
            <a:ext cx="463550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ftr" idx="11"/>
          </p:nvPr>
        </p:nvSpPr>
        <p:spPr>
          <a:xfrm>
            <a:off x="1600200" y="6513512"/>
            <a:ext cx="3906836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53975" marR="0" indent="-53975" algn="r" rtl="0">
              <a:spcBef>
                <a:spcPts val="0"/>
              </a:spcBef>
              <a:spcAft>
                <a:spcPts val="0"/>
              </a:spcAft>
              <a:defRPr/>
            </a:lvl1pPr>
            <a:lvl2pPr marL="53975" marR="0" indent="-53975" algn="r" rtl="0">
              <a:spcBef>
                <a:spcPts val="0"/>
              </a:spcBef>
              <a:spcAft>
                <a:spcPts val="0"/>
              </a:spcAft>
              <a:defRPr/>
            </a:lvl2pPr>
            <a:lvl3pPr marL="53975" marR="0" indent="-53975" algn="r" rtl="0">
              <a:spcBef>
                <a:spcPts val="0"/>
              </a:spcBef>
              <a:spcAft>
                <a:spcPts val="0"/>
              </a:spcAft>
              <a:defRPr/>
            </a:lvl3pPr>
            <a:lvl4pPr marL="53975" marR="0" indent="-53975" algn="r" rtl="0">
              <a:spcBef>
                <a:spcPts val="0"/>
              </a:spcBef>
              <a:spcAft>
                <a:spcPts val="0"/>
              </a:spcAft>
              <a:defRPr/>
            </a:lvl4pPr>
            <a:lvl5pPr marL="53975" marR="0" indent="-53975" algn="r" rtl="0">
              <a:spcBef>
                <a:spcPts val="0"/>
              </a:spcBef>
              <a:spcAft>
                <a:spcPts val="0"/>
              </a:spcAft>
              <a:defRPr/>
            </a:lvl5pPr>
            <a:lvl6pPr marL="511175" marR="0" indent="-53975" algn="r" rtl="0">
              <a:spcBef>
                <a:spcPts val="0"/>
              </a:spcBef>
              <a:spcAft>
                <a:spcPts val="0"/>
              </a:spcAft>
              <a:defRPr/>
            </a:lvl6pPr>
            <a:lvl7pPr marL="968375" marR="0" indent="-53975" algn="r" rtl="0">
              <a:spcBef>
                <a:spcPts val="0"/>
              </a:spcBef>
              <a:spcAft>
                <a:spcPts val="0"/>
              </a:spcAft>
              <a:defRPr/>
            </a:lvl7pPr>
            <a:lvl8pPr marL="1425575" marR="0" indent="-53975" algn="r" rtl="0">
              <a:spcBef>
                <a:spcPts val="0"/>
              </a:spcBef>
              <a:spcAft>
                <a:spcPts val="0"/>
              </a:spcAft>
              <a:defRPr/>
            </a:lvl8pPr>
            <a:lvl9pPr marL="1882775" marR="0" indent="-53975" algn="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457200" y="1646236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92100" marR="0" indent="-14986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Rokkitt"/>
              <a:buChar char="⦿"/>
              <a:defRPr/>
            </a:lvl1pPr>
            <a:lvl2pPr marL="639763" marR="0" indent="-84772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Rokkitt"/>
              <a:buChar char="•"/>
              <a:defRPr/>
            </a:lvl2pPr>
            <a:lvl3pPr marL="822325" marR="0" indent="-53975" algn="l" rtl="0">
              <a:spcBef>
                <a:spcPts val="400"/>
              </a:spcBef>
              <a:spcAft>
                <a:spcPts val="0"/>
              </a:spcAft>
              <a:buClr>
                <a:srgbClr val="9BBB59"/>
              </a:buClr>
              <a:buFont typeface="Rokkitt"/>
              <a:buChar char="⚫"/>
              <a:defRPr/>
            </a:lvl3pPr>
            <a:lvl4pPr marL="1004888" marR="0" indent="-65087" algn="l" rtl="0">
              <a:spcBef>
                <a:spcPts val="400"/>
              </a:spcBef>
              <a:spcAft>
                <a:spcPts val="0"/>
              </a:spcAft>
              <a:buClr>
                <a:srgbClr val="9BBB59"/>
              </a:buClr>
              <a:buFont typeface="Rokkitt"/>
              <a:buChar char="⚫"/>
              <a:defRPr/>
            </a:lvl4pPr>
            <a:lvl5pPr marL="1187450" marR="0" indent="-63500" algn="l" rtl="0">
              <a:spcBef>
                <a:spcPts val="400"/>
              </a:spcBef>
              <a:spcAft>
                <a:spcPts val="0"/>
              </a:spcAft>
              <a:buClr>
                <a:srgbClr val="9BBB59"/>
              </a:buClr>
              <a:buFont typeface="Rokkitt"/>
              <a:buChar char="⚫"/>
              <a:defRPr/>
            </a:lvl5pPr>
            <a:lvl6pPr marL="1371600" marR="0" indent="-63500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6pPr>
            <a:lvl7pPr marL="1554480" marR="0" indent="-81280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7pPr>
            <a:lvl8pPr marL="1737360" marR="0" indent="-73660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8pPr>
            <a:lvl9pPr marL="1920240" marR="0" indent="-78739" algn="l" rtl="0">
              <a:spcBef>
                <a:spcPts val="400"/>
              </a:spcBef>
              <a:buClr>
                <a:schemeClr val="accent4"/>
              </a:buClr>
              <a:buFont typeface="Rokkitt"/>
              <a:buChar char="⚫"/>
              <a:defRPr/>
            </a:lvl9pPr>
          </a:lstStyle>
          <a:p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dt" idx="10"/>
          </p:nvPr>
        </p:nvSpPr>
        <p:spPr>
          <a:xfrm>
            <a:off x="5562600" y="6508750"/>
            <a:ext cx="3001961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sldNum" idx="12"/>
          </p:nvPr>
        </p:nvSpPr>
        <p:spPr>
          <a:xfrm>
            <a:off x="8639175" y="6508750"/>
            <a:ext cx="463550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ftr" idx="11"/>
          </p:nvPr>
        </p:nvSpPr>
        <p:spPr>
          <a:xfrm>
            <a:off x="1600200" y="6508750"/>
            <a:ext cx="3906836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7543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Shape 124"/>
          <p:cNvPicPr preferRelativeResize="0"/>
          <p:nvPr/>
        </p:nvPicPr>
        <p:blipFill rotWithShape="1">
          <a:blip r:embed="rId4"/>
          <a:srcRect/>
          <a:stretch/>
        </p:blipFill>
        <p:spPr>
          <a:xfrm>
            <a:off x="-7889" y="548680"/>
            <a:ext cx="8387333" cy="22304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Shape 126"/>
          <p:cNvPicPr preferRelativeResize="0"/>
          <p:nvPr/>
        </p:nvPicPr>
        <p:blipFill rotWithShape="1">
          <a:blip r:embed="rId5"/>
          <a:srcRect/>
          <a:stretch/>
        </p:blipFill>
        <p:spPr>
          <a:xfrm>
            <a:off x="3491880" y="2348880"/>
            <a:ext cx="3165475" cy="212407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3995936" y="6021288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800" dirty="0">
                <a:solidFill>
                  <a:schemeClr val="tx1"/>
                </a:solidFill>
                <a:latin typeface="+mn-lt"/>
              </a:rPr>
              <a:t>Mirjana Bunjevac, OŠ Vladimira Nazora, Virovitica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idx="1"/>
          </p:nvPr>
        </p:nvSpPr>
        <p:spPr>
          <a:xfrm>
            <a:off x="457200" y="1357312"/>
            <a:ext cx="8229600" cy="47736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921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Rokkitt"/>
              <a:buNone/>
            </a:pPr>
            <a:endParaRPr sz="3200" b="0" i="0" u="none" strike="noStrike" cap="none" baseline="0" dirty="0">
              <a:latin typeface="Rokkitt"/>
              <a:ea typeface="Rokkitt"/>
              <a:cs typeface="Rokkitt"/>
              <a:sym typeface="Rokkitt"/>
            </a:endParaRPr>
          </a:p>
          <a:p>
            <a:pPr marL="2921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3200" b="0" i="0" u="none" strike="noStrike" cap="none" baseline="0" dirty="0" err="1">
                <a:latin typeface="Times New Roman"/>
                <a:ea typeface="Times New Roman"/>
                <a:cs typeface="Times New Roman"/>
                <a:sym typeface="Times New Roman"/>
              </a:rPr>
              <a:t>Biljke</a:t>
            </a:r>
            <a:r>
              <a:rPr lang="en-US" sz="3200" b="0" i="0" u="none" strike="noStrike" cap="none" baseline="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cap="none" baseline="0" dirty="0" err="1">
                <a:latin typeface="Times New Roman"/>
                <a:ea typeface="Times New Roman"/>
                <a:cs typeface="Times New Roman"/>
                <a:sym typeface="Times New Roman"/>
              </a:rPr>
              <a:t>za</a:t>
            </a:r>
            <a:r>
              <a:rPr lang="en-US" sz="3200" b="0" i="0" u="none" strike="noStrike" cap="none" baseline="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cap="none" baseline="0" dirty="0" err="1">
                <a:latin typeface="Times New Roman"/>
                <a:ea typeface="Times New Roman"/>
                <a:cs typeface="Times New Roman"/>
                <a:sym typeface="Times New Roman"/>
              </a:rPr>
              <a:t>proizvodnju</a:t>
            </a:r>
            <a:r>
              <a:rPr lang="en-US" sz="3200" b="0" i="0" u="none" strike="noStrike" cap="none" baseline="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cap="none" baseline="0" dirty="0" err="1">
                <a:latin typeface="Times New Roman"/>
                <a:ea typeface="Times New Roman"/>
                <a:cs typeface="Times New Roman"/>
                <a:sym typeface="Times New Roman"/>
              </a:rPr>
              <a:t>hrane</a:t>
            </a:r>
            <a:r>
              <a:rPr lang="en-US" sz="3200" b="0" i="0" u="none" strike="noStrike" cap="none" baseline="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cap="none" baseline="0" dirty="0" err="1">
                <a:latin typeface="Times New Roman"/>
                <a:ea typeface="Times New Roman"/>
                <a:cs typeface="Times New Roman"/>
                <a:sym typeface="Times New Roman"/>
              </a:rPr>
              <a:t>koriste</a:t>
            </a:r>
            <a:r>
              <a:rPr lang="en-US" sz="3200" b="0" i="0" u="none" strike="noStrike" cap="none" baseline="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cap="none" baseline="0" dirty="0" err="1">
                <a:latin typeface="Times New Roman"/>
                <a:ea typeface="Times New Roman"/>
                <a:cs typeface="Times New Roman"/>
                <a:sym typeface="Times New Roman"/>
              </a:rPr>
              <a:t>ugljikov</a:t>
            </a:r>
            <a:r>
              <a:rPr lang="en-US" sz="3200" b="0" i="0" u="none" strike="noStrike" cap="none" baseline="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cap="none" baseline="0" dirty="0" err="1">
                <a:latin typeface="Times New Roman"/>
                <a:ea typeface="Times New Roman"/>
                <a:cs typeface="Times New Roman"/>
                <a:sym typeface="Times New Roman"/>
              </a:rPr>
              <a:t>dioksid</a:t>
            </a:r>
            <a:r>
              <a:rPr lang="en-US" sz="3200" b="0" i="0" u="none" strike="noStrike" cap="none" baseline="0" dirty="0"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3200" b="0" i="0" u="none" strike="noStrike" cap="none" baseline="0" dirty="0" err="1">
                <a:latin typeface="Times New Roman"/>
                <a:ea typeface="Times New Roman"/>
                <a:cs typeface="Times New Roman"/>
                <a:sym typeface="Times New Roman"/>
              </a:rPr>
              <a:t>vodu</a:t>
            </a:r>
            <a:r>
              <a:rPr lang="en-US" sz="3200" b="0" i="0" u="none" strike="noStrike" cap="none" baseline="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cap="none" baseline="0" dirty="0" err="1"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-US" sz="3200" b="0" i="0" u="none" strike="noStrike" cap="none" baseline="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cap="none" baseline="0" dirty="0" err="1">
                <a:latin typeface="Times New Roman"/>
                <a:ea typeface="Times New Roman"/>
                <a:cs typeface="Times New Roman"/>
                <a:sym typeface="Times New Roman"/>
              </a:rPr>
              <a:t>sunčevu</a:t>
            </a:r>
            <a:r>
              <a:rPr lang="en-US" sz="3200" b="0" i="0" u="none" strike="noStrike" cap="none" baseline="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cap="none" baseline="0" dirty="0" err="1">
                <a:latin typeface="Times New Roman"/>
                <a:ea typeface="Times New Roman"/>
                <a:cs typeface="Times New Roman"/>
                <a:sym typeface="Times New Roman"/>
              </a:rPr>
              <a:t>svijetlost</a:t>
            </a:r>
            <a:r>
              <a:rPr lang="en-US" sz="3200" b="0" i="0" u="none" strike="noStrike" cap="none" baseline="0" dirty="0">
                <a:latin typeface="Times New Roman"/>
                <a:ea typeface="Times New Roman"/>
                <a:cs typeface="Times New Roman"/>
                <a:sym typeface="Times New Roman"/>
              </a:rPr>
              <a:t>, a </a:t>
            </a:r>
            <a:r>
              <a:rPr lang="en-US" sz="3200" b="0" i="0" u="none" strike="noStrike" cap="none" baseline="0" dirty="0" err="1">
                <a:latin typeface="Times New Roman"/>
                <a:ea typeface="Times New Roman"/>
                <a:cs typeface="Times New Roman"/>
                <a:sym typeface="Times New Roman"/>
              </a:rPr>
              <a:t>ispuštaju</a:t>
            </a:r>
            <a:r>
              <a:rPr lang="en-US" sz="3200" b="0" i="0" u="none" strike="noStrike" cap="none" baseline="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cap="none" baseline="0" dirty="0" err="1">
                <a:latin typeface="Times New Roman"/>
                <a:ea typeface="Times New Roman"/>
                <a:cs typeface="Times New Roman"/>
                <a:sym typeface="Times New Roman"/>
              </a:rPr>
              <a:t>kisik</a:t>
            </a:r>
            <a:r>
              <a:rPr lang="en-US" sz="3200" b="0" i="0" u="none" strike="noStrike" cap="none" baseline="0" dirty="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marL="2921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3200" b="0" i="0" u="none" strike="noStrike" cap="none" baseline="0" dirty="0" err="1">
                <a:latin typeface="Times New Roman"/>
                <a:ea typeface="Times New Roman"/>
                <a:cs typeface="Times New Roman"/>
                <a:sym typeface="Times New Roman"/>
              </a:rPr>
              <a:t>Životinje</a:t>
            </a:r>
            <a:r>
              <a:rPr lang="en-US" sz="3200" b="0" i="0" u="none" strike="noStrike" cap="none" baseline="0" dirty="0"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lang="en-US" sz="3200" b="0" i="0" u="none" strike="noStrike" cap="none" baseline="0" dirty="0" err="1">
                <a:latin typeface="Times New Roman"/>
                <a:ea typeface="Times New Roman"/>
                <a:cs typeface="Times New Roman"/>
                <a:sym typeface="Times New Roman"/>
              </a:rPr>
              <a:t>koriste</a:t>
            </a:r>
            <a:r>
              <a:rPr lang="en-US" sz="3200" b="0" i="0" u="none" strike="noStrike" cap="none" baseline="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cap="none" baseline="0" dirty="0" err="1">
                <a:latin typeface="Times New Roman"/>
                <a:ea typeface="Times New Roman"/>
                <a:cs typeface="Times New Roman"/>
                <a:sym typeface="Times New Roman"/>
              </a:rPr>
              <a:t>kisik</a:t>
            </a:r>
            <a:r>
              <a:rPr lang="en-US" sz="3200" b="0" i="0" u="none" strike="noStrike" cap="none" baseline="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cap="none" baseline="0" dirty="0" err="1">
                <a:latin typeface="Times New Roman"/>
                <a:ea typeface="Times New Roman"/>
                <a:cs typeface="Times New Roman"/>
                <a:sym typeface="Times New Roman"/>
              </a:rPr>
              <a:t>za</a:t>
            </a:r>
            <a:r>
              <a:rPr lang="en-US" sz="3200" b="0" i="0" u="none" strike="noStrike" cap="none" baseline="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cap="none" baseline="0" dirty="0" err="1">
                <a:latin typeface="Times New Roman"/>
                <a:ea typeface="Times New Roman"/>
                <a:cs typeface="Times New Roman"/>
                <a:sym typeface="Times New Roman"/>
              </a:rPr>
              <a:t>disanje</a:t>
            </a:r>
            <a:r>
              <a:rPr lang="hr-HR" sz="3200" b="0" i="0" u="none" strike="noStrike" cap="none" baseline="0" dirty="0"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r>
              <a:rPr lang="en-US" sz="3200" b="0" i="0" u="none" strike="noStrike" cap="none" baseline="0" dirty="0">
                <a:latin typeface="Times New Roman"/>
                <a:ea typeface="Times New Roman"/>
                <a:cs typeface="Times New Roman"/>
                <a:sym typeface="Times New Roman"/>
              </a:rPr>
              <a:t> a </a:t>
            </a:r>
            <a:r>
              <a:rPr lang="en-US" sz="3200" b="0" i="0" u="none" strike="noStrike" cap="none" baseline="0" dirty="0" err="1">
                <a:latin typeface="Times New Roman"/>
                <a:ea typeface="Times New Roman"/>
                <a:cs typeface="Times New Roman"/>
                <a:sym typeface="Times New Roman"/>
              </a:rPr>
              <a:t>ispuštaju</a:t>
            </a:r>
            <a:r>
              <a:rPr lang="en-US" sz="3200" b="0" i="0" u="none" strike="noStrike" cap="none" baseline="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cap="none" baseline="0" dirty="0" err="1">
                <a:latin typeface="Times New Roman"/>
                <a:ea typeface="Times New Roman"/>
                <a:cs typeface="Times New Roman"/>
                <a:sym typeface="Times New Roman"/>
              </a:rPr>
              <a:t>ugljikov</a:t>
            </a:r>
            <a:r>
              <a:rPr lang="en-US" sz="3200" b="0" i="0" u="none" strike="noStrike" cap="none" baseline="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cap="none" baseline="0" dirty="0" err="1">
                <a:latin typeface="Times New Roman"/>
                <a:ea typeface="Times New Roman"/>
                <a:cs typeface="Times New Roman"/>
                <a:sym typeface="Times New Roman"/>
              </a:rPr>
              <a:t>dioksid</a:t>
            </a:r>
            <a:endParaRPr lang="en-US" sz="3200" b="0" i="0" u="none" strike="noStrike" cap="none" baseline="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2" name="Shape 132"/>
          <p:cNvSpPr txBox="1"/>
          <p:nvPr/>
        </p:nvSpPr>
        <p:spPr>
          <a:xfrm>
            <a:off x="500062" y="285750"/>
            <a:ext cx="8643937" cy="1600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4000" b="0" i="0" u="none" strike="noStrike" cap="none" baseline="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Biljke</a:t>
            </a:r>
            <a:r>
              <a:rPr lang="en-US" sz="4000" b="0" i="0" u="none" strike="noStrike" cap="none" baseline="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b="0" i="0" u="none" strike="noStrike" cap="none" baseline="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-US" sz="4000" b="0" i="0" u="none" strike="noStrike" cap="none" baseline="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b="0" i="0" u="none" strike="noStrike" cap="none" baseline="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životinje</a:t>
            </a:r>
            <a:r>
              <a:rPr lang="en-US" sz="4000" b="0" i="0" u="none" strike="noStrike" cap="none" baseline="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b="0" i="0" u="none" strike="noStrike" cap="none" baseline="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povezane</a:t>
            </a:r>
            <a:r>
              <a:rPr lang="hr-HR" sz="4000" b="0" i="0" u="none" strike="noStrike" cap="none" baseline="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</a:t>
            </a:r>
            <a:r>
              <a:rPr lang="hr-HR" sz="4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hr-HR" sz="4000" b="0" i="0" u="none" strike="noStrike" cap="none" baseline="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disanjem</a:t>
            </a:r>
            <a:r>
              <a:rPr lang="en-US" sz="4000" b="0" i="0" u="none" strike="noStrike" cap="none" baseline="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</a:p>
          <a:p>
            <a:pPr lvl="0"/>
            <a:endParaRPr sz="4000" b="0" i="0" u="none" strike="noStrike" cap="none" baseline="0" dirty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idx="1"/>
          </p:nvPr>
        </p:nvSpPr>
        <p:spPr>
          <a:xfrm>
            <a:off x="6029325" y="0"/>
            <a:ext cx="3114675" cy="47736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921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Rokkitt"/>
              <a:buNone/>
            </a:pPr>
            <a:r>
              <a:rPr lang="en-US" sz="3200" b="0" i="0" u="none" strike="noStrike" cap="none" baseline="0">
                <a:latin typeface="Rokkitt"/>
                <a:ea typeface="Rokkitt"/>
                <a:cs typeface="Rokkitt"/>
                <a:sym typeface="Rokkitt"/>
              </a:rPr>
              <a:t>   </a:t>
            </a:r>
          </a:p>
          <a:p>
            <a:pPr marL="2921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Rokkitt"/>
              <a:buNone/>
            </a:pPr>
            <a:endParaRPr sz="3200" b="0" i="0" u="none" strike="noStrike" cap="none" baseline="0">
              <a:latin typeface="Rokkitt"/>
              <a:ea typeface="Rokkitt"/>
              <a:cs typeface="Rokkitt"/>
              <a:sym typeface="Rokkitt"/>
            </a:endParaRPr>
          </a:p>
          <a:p>
            <a:pPr marL="2921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Rokkitt"/>
              <a:buNone/>
            </a:pPr>
            <a:r>
              <a:rPr lang="en-US" sz="3200" b="0" i="0" u="none" strike="noStrike" cap="none" baseline="0">
                <a:latin typeface="Rokkitt"/>
                <a:ea typeface="Rokkitt"/>
                <a:cs typeface="Rokkitt"/>
                <a:sym typeface="Rokkitt"/>
              </a:rPr>
              <a:t>   </a:t>
            </a:r>
          </a:p>
        </p:txBody>
      </p:sp>
      <p:sp>
        <p:nvSpPr>
          <p:cNvPr id="139" name="Shape 139"/>
          <p:cNvSpPr txBox="1"/>
          <p:nvPr/>
        </p:nvSpPr>
        <p:spPr>
          <a:xfrm>
            <a:off x="857250" y="214312"/>
            <a:ext cx="7786686" cy="12001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3600" b="0" i="0" u="none" strike="noStrike" cap="none" baseline="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Biljke</a:t>
            </a:r>
            <a:r>
              <a:rPr lang="en-US" sz="3600" b="0" i="0" u="none" strike="noStrike" cap="none" baseline="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0" i="0" u="none" strike="noStrike" cap="none" baseline="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-US" sz="3600" b="0" i="0" u="none" strike="noStrike" cap="none" baseline="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0" i="0" u="none" strike="noStrike" cap="none" baseline="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životinje</a:t>
            </a:r>
            <a:r>
              <a:rPr lang="en-US" sz="3600" b="0" i="0" u="none" strike="noStrike" cap="none" baseline="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0" i="0" u="none" strike="noStrike" cap="none" baseline="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povezane</a:t>
            </a:r>
            <a:r>
              <a:rPr lang="en-US" sz="3600" b="0" i="0" u="none" strike="noStrike" cap="none" baseline="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0" i="0" u="none" strike="noStrike" cap="none" baseline="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</a:t>
            </a:r>
            <a:r>
              <a:rPr lang="en-US" sz="3600" b="0" i="0" u="none" strike="noStrike" cap="none" baseline="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0" i="0" u="none" strike="noStrike" cap="none" baseline="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prehran</a:t>
            </a:r>
            <a:r>
              <a:rPr lang="hr-HR" sz="3600" b="0" i="0" u="none" strike="noStrike" cap="none" baseline="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om</a:t>
            </a:r>
            <a:endParaRPr lang="en-US" sz="3600" b="0" i="0" u="none" strike="noStrike" cap="none" baseline="0" dirty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0" name="Shape 140"/>
          <p:cNvSpPr txBox="1"/>
          <p:nvPr/>
        </p:nvSpPr>
        <p:spPr>
          <a:xfrm>
            <a:off x="428625" y="1428750"/>
            <a:ext cx="8215312" cy="13541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3200" b="0" i="0" u="none" strike="noStrike" cap="non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Živa bića međusobno su povezana, ovise jedni o drugima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strike="noStrike" cap="none" baseline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1" name="Shape 141"/>
          <p:cNvPicPr preferRelativeResize="0"/>
          <p:nvPr/>
        </p:nvPicPr>
        <p:blipFill rotWithShape="1">
          <a:blip r:embed="rId4"/>
          <a:srcRect/>
          <a:stretch/>
        </p:blipFill>
        <p:spPr>
          <a:xfrm>
            <a:off x="2357436" y="2928936"/>
            <a:ext cx="4229100" cy="3171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3322636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921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Rokkitt"/>
              <a:buNone/>
            </a:pPr>
            <a:r>
              <a:rPr lang="en-US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   </a:t>
            </a:r>
            <a:r>
              <a:rPr lang="en-US" sz="3200" b="0" i="0" u="none" strike="noStrike" cap="none" baseline="0" dirty="0" err="1">
                <a:latin typeface="Rokkitt"/>
                <a:ea typeface="Rokkitt"/>
                <a:cs typeface="Rokkitt"/>
                <a:sym typeface="Rokkitt"/>
              </a:rPr>
              <a:t>Kukac</a:t>
            </a:r>
            <a:r>
              <a:rPr lang="en-US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  od </a:t>
            </a:r>
            <a:r>
              <a:rPr lang="en-US" sz="3200" b="0" i="0" u="none" strike="noStrike" cap="none" baseline="0" dirty="0" err="1">
                <a:latin typeface="Rokkitt"/>
                <a:ea typeface="Rokkitt"/>
                <a:cs typeface="Rokkitt"/>
                <a:sym typeface="Rokkitt"/>
              </a:rPr>
              <a:t>biljke</a:t>
            </a:r>
            <a:r>
              <a:rPr lang="en-US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 </a:t>
            </a:r>
            <a:r>
              <a:rPr lang="en-US" sz="3200" b="0" i="0" u="none" strike="noStrike" cap="none" baseline="0" dirty="0" err="1">
                <a:latin typeface="Rokkitt"/>
                <a:ea typeface="Rokkitt"/>
                <a:cs typeface="Rokkitt"/>
                <a:sym typeface="Rokkitt"/>
              </a:rPr>
              <a:t>dobiva</a:t>
            </a:r>
            <a:r>
              <a:rPr lang="en-US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 </a:t>
            </a:r>
            <a:r>
              <a:rPr lang="en-US" sz="3200" b="0" i="0" u="none" strike="noStrike" cap="none" baseline="0" dirty="0" err="1">
                <a:latin typeface="Rokkitt"/>
                <a:ea typeface="Rokkitt"/>
                <a:cs typeface="Rokkitt"/>
                <a:sym typeface="Rokkitt"/>
              </a:rPr>
              <a:t>hranu</a:t>
            </a:r>
            <a:r>
              <a:rPr lang="en-US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,</a:t>
            </a:r>
            <a:r>
              <a:rPr lang="hr-HR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 </a:t>
            </a:r>
            <a:r>
              <a:rPr lang="en-US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a </a:t>
            </a:r>
            <a:r>
              <a:rPr lang="en-US" sz="3200" b="0" i="0" u="none" strike="noStrike" cap="none" baseline="0" dirty="0" err="1">
                <a:latin typeface="Rokkitt"/>
                <a:ea typeface="Rokkitt"/>
                <a:cs typeface="Rokkitt"/>
                <a:sym typeface="Rokkitt"/>
              </a:rPr>
              <a:t>biljku</a:t>
            </a:r>
            <a:r>
              <a:rPr lang="en-US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 </a:t>
            </a:r>
            <a:r>
              <a:rPr lang="en-US" sz="3200" b="0" i="0" u="none" strike="noStrike" cap="none" baseline="0" dirty="0" err="1">
                <a:latin typeface="Rokkitt"/>
                <a:ea typeface="Rokkitt"/>
                <a:cs typeface="Rokkitt"/>
                <a:sym typeface="Rokkitt"/>
              </a:rPr>
              <a:t>oprašuje</a:t>
            </a:r>
            <a:r>
              <a:rPr lang="en-US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 </a:t>
            </a:r>
            <a:r>
              <a:rPr lang="en-US" sz="3200" b="0" i="0" u="none" strike="noStrike" cap="none" baseline="0" dirty="0" err="1">
                <a:latin typeface="Rokkitt"/>
                <a:ea typeface="Rokkitt"/>
                <a:cs typeface="Rokkitt"/>
                <a:sym typeface="Rokkitt"/>
              </a:rPr>
              <a:t>i</a:t>
            </a:r>
            <a:r>
              <a:rPr lang="en-US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 </a:t>
            </a:r>
            <a:r>
              <a:rPr lang="en-US" sz="3200" b="0" i="0" u="none" strike="noStrike" cap="none" baseline="0" dirty="0" err="1">
                <a:latin typeface="Rokkitt"/>
                <a:ea typeface="Rokkitt"/>
                <a:cs typeface="Rokkitt"/>
                <a:sym typeface="Rokkitt"/>
              </a:rPr>
              <a:t>omoguć</a:t>
            </a:r>
            <a:r>
              <a:rPr lang="hr-HR" sz="3200" b="0" i="0" u="none" strike="noStrike" cap="none" baseline="0" dirty="0" err="1">
                <a:latin typeface="Rokkitt"/>
                <a:ea typeface="Rokkitt"/>
                <a:cs typeface="Rokkitt"/>
                <a:sym typeface="Rokkitt"/>
              </a:rPr>
              <a:t>ava</a:t>
            </a:r>
            <a:r>
              <a:rPr lang="en-US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 </a:t>
            </a:r>
            <a:r>
              <a:rPr lang="en-US" sz="3200" b="0" i="0" u="none" strike="noStrike" cap="none" baseline="0" dirty="0" err="1">
                <a:latin typeface="Rokkitt"/>
                <a:ea typeface="Rokkitt"/>
                <a:cs typeface="Rokkitt"/>
                <a:sym typeface="Rokkitt"/>
              </a:rPr>
              <a:t>joj</a:t>
            </a:r>
            <a:r>
              <a:rPr lang="en-US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 </a:t>
            </a:r>
            <a:r>
              <a:rPr lang="en-US" sz="3200" b="0" i="0" u="none" strike="noStrike" cap="none" baseline="0" dirty="0" err="1">
                <a:latin typeface="Rokkitt"/>
                <a:ea typeface="Rokkitt"/>
                <a:cs typeface="Rokkitt"/>
                <a:sym typeface="Rokkitt"/>
              </a:rPr>
              <a:t>razmnožavanje</a:t>
            </a:r>
            <a:endParaRPr lang="en-US" sz="3200" b="0" i="0" u="none" strike="noStrike" cap="none" baseline="0" dirty="0">
              <a:latin typeface="Rokkitt"/>
              <a:ea typeface="Rokkitt"/>
              <a:cs typeface="Rokkitt"/>
              <a:sym typeface="Rokkitt"/>
            </a:endParaRPr>
          </a:p>
        </p:txBody>
      </p:sp>
      <p:pic>
        <p:nvPicPr>
          <p:cNvPr id="147" name="Shape 147"/>
          <p:cNvPicPr preferRelativeResize="0"/>
          <p:nvPr/>
        </p:nvPicPr>
        <p:blipFill rotWithShape="1">
          <a:blip r:embed="rId4"/>
          <a:srcRect/>
          <a:stretch/>
        </p:blipFill>
        <p:spPr>
          <a:xfrm>
            <a:off x="4356100" y="1628775"/>
            <a:ext cx="3809999" cy="304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Shape 152"/>
          <p:cNvPicPr preferRelativeResize="0"/>
          <p:nvPr/>
        </p:nvPicPr>
        <p:blipFill rotWithShape="1">
          <a:blip r:embed="rId4"/>
          <a:srcRect/>
          <a:stretch/>
        </p:blipFill>
        <p:spPr>
          <a:xfrm>
            <a:off x="450850" y="249237"/>
            <a:ext cx="8540750" cy="1165224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Shape 153"/>
          <p:cNvSpPr txBox="1">
            <a:spLocks noGrp="1"/>
          </p:cNvSpPr>
          <p:nvPr>
            <p:ph idx="1"/>
          </p:nvPr>
        </p:nvSpPr>
        <p:spPr>
          <a:xfrm>
            <a:off x="457200" y="1646236"/>
            <a:ext cx="5686425" cy="15684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921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3200" b="0" i="0" u="none" strike="noStrike" cap="none" baseline="0">
                <a:latin typeface="Times New Roman"/>
                <a:ea typeface="Times New Roman"/>
                <a:cs typeface="Times New Roman"/>
                <a:sym typeface="Times New Roman"/>
              </a:rPr>
              <a:t>Postoje biljke koje jedu </a:t>
            </a:r>
          </a:p>
          <a:p>
            <a:pPr marL="2921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3200" b="0" i="0" u="none" strike="noStrike" cap="none" baseline="0">
                <a:latin typeface="Times New Roman"/>
                <a:ea typeface="Times New Roman"/>
                <a:cs typeface="Times New Roman"/>
                <a:sym typeface="Times New Roman"/>
              </a:rPr>
              <a:t>životinje, najćešče kukce,</a:t>
            </a:r>
          </a:p>
          <a:p>
            <a:pPr marL="2921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3200" b="0" i="0" u="none" strike="noStrike" cap="none" baseline="0">
                <a:latin typeface="Times New Roman"/>
                <a:ea typeface="Times New Roman"/>
                <a:cs typeface="Times New Roman"/>
                <a:sym typeface="Times New Roman"/>
              </a:rPr>
              <a:t>a nazivamo ih mesožderkama.</a:t>
            </a:r>
          </a:p>
        </p:txBody>
      </p:sp>
      <p:pic>
        <p:nvPicPr>
          <p:cNvPr id="154" name="Shape 154"/>
          <p:cNvPicPr preferRelativeResize="0"/>
          <p:nvPr/>
        </p:nvPicPr>
        <p:blipFill rotWithShape="1">
          <a:blip r:embed="rId5"/>
          <a:srcRect/>
          <a:stretch/>
        </p:blipFill>
        <p:spPr>
          <a:xfrm>
            <a:off x="6011862" y="1628775"/>
            <a:ext cx="2744786" cy="4248149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Shape 155"/>
          <p:cNvSpPr txBox="1"/>
          <p:nvPr/>
        </p:nvSpPr>
        <p:spPr>
          <a:xfrm>
            <a:off x="500062" y="4000500"/>
            <a:ext cx="5286375" cy="20621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3200" b="0" i="0" u="none" strike="noStrike" cap="non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Tlo na kojemu rastu nema dovoljno mineralnih tvari, pa mineralne tvari dobivaju od pojedenih kukaca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Shape 160"/>
          <p:cNvPicPr preferRelativeResize="0"/>
          <p:nvPr/>
        </p:nvPicPr>
        <p:blipFill rotWithShape="1">
          <a:blip r:embed="rId4"/>
          <a:srcRect/>
          <a:stretch/>
        </p:blipFill>
        <p:spPr>
          <a:xfrm>
            <a:off x="884237" y="-6350"/>
            <a:ext cx="7583486" cy="151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Shape 161"/>
          <p:cNvPicPr preferRelativeResize="0"/>
          <p:nvPr/>
        </p:nvPicPr>
        <p:blipFill rotWithShape="1">
          <a:blip r:embed="rId5"/>
          <a:srcRect/>
          <a:stretch/>
        </p:blipFill>
        <p:spPr>
          <a:xfrm>
            <a:off x="5035550" y="3714750"/>
            <a:ext cx="3751262" cy="29432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Shape 162"/>
          <p:cNvPicPr preferRelativeResize="0"/>
          <p:nvPr/>
        </p:nvPicPr>
        <p:blipFill rotWithShape="1">
          <a:blip r:embed="rId6"/>
          <a:srcRect/>
          <a:stretch/>
        </p:blipFill>
        <p:spPr>
          <a:xfrm>
            <a:off x="428625" y="1571625"/>
            <a:ext cx="4281486" cy="32146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idx="1"/>
          </p:nvPr>
        </p:nvSpPr>
        <p:spPr>
          <a:xfrm>
            <a:off x="457200" y="1646236"/>
            <a:ext cx="8229600" cy="22113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921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Rokkitt"/>
              <a:buNone/>
            </a:pPr>
            <a:r>
              <a:rPr lang="en-US" sz="3200" b="0" i="0" u="none" strike="noStrike" cap="none" baseline="0" dirty="0" err="1">
                <a:latin typeface="Rokkitt"/>
                <a:ea typeface="Rokkitt"/>
                <a:cs typeface="Rokkitt"/>
                <a:sym typeface="Rokkitt"/>
              </a:rPr>
              <a:t>Većina</a:t>
            </a:r>
            <a:r>
              <a:rPr lang="en-US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 </a:t>
            </a:r>
            <a:r>
              <a:rPr lang="hr-HR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se </a:t>
            </a:r>
            <a:r>
              <a:rPr lang="en-US" sz="3200" b="0" i="0" u="none" strike="noStrike" cap="none" baseline="0" dirty="0" err="1">
                <a:latin typeface="Rokkitt"/>
                <a:ea typeface="Rokkitt"/>
                <a:cs typeface="Rokkitt"/>
                <a:sym typeface="Rokkitt"/>
              </a:rPr>
              <a:t>organizama</a:t>
            </a:r>
            <a:r>
              <a:rPr lang="en-US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 </a:t>
            </a:r>
            <a:r>
              <a:rPr lang="hr-HR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nakon ugibanja </a:t>
            </a:r>
            <a:r>
              <a:rPr lang="en-US" sz="3200" b="0" i="0" u="none" strike="noStrike" cap="none" baseline="0" dirty="0" err="1">
                <a:latin typeface="Rokkitt"/>
                <a:ea typeface="Rokkitt"/>
                <a:cs typeface="Rokkitt"/>
                <a:sym typeface="Rokkitt"/>
              </a:rPr>
              <a:t>razgrađ</a:t>
            </a:r>
            <a:r>
              <a:rPr lang="hr-HR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uje</a:t>
            </a:r>
            <a:r>
              <a:rPr lang="en-US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 do </a:t>
            </a:r>
            <a:r>
              <a:rPr lang="en-US" sz="3200" b="0" i="0" u="none" strike="noStrike" cap="none" baseline="0" dirty="0" err="1">
                <a:latin typeface="Rokkitt"/>
                <a:ea typeface="Rokkitt"/>
                <a:cs typeface="Rokkitt"/>
                <a:sym typeface="Rokkitt"/>
              </a:rPr>
              <a:t>tvari</a:t>
            </a:r>
            <a:r>
              <a:rPr lang="en-US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 </a:t>
            </a:r>
            <a:r>
              <a:rPr lang="en-US" sz="3200" b="0" i="0" u="none" strike="noStrike" cap="none" baseline="0" dirty="0" err="1">
                <a:latin typeface="Rokkitt"/>
                <a:ea typeface="Rokkitt"/>
                <a:cs typeface="Rokkitt"/>
                <a:sym typeface="Rokkitt"/>
              </a:rPr>
              <a:t>koje</a:t>
            </a:r>
            <a:r>
              <a:rPr lang="en-US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 </a:t>
            </a:r>
            <a:r>
              <a:rPr lang="en-US" sz="3200" b="0" i="0" u="none" strike="noStrike" cap="none" baseline="0" dirty="0" err="1">
                <a:latin typeface="Rokkitt"/>
                <a:ea typeface="Rokkitt"/>
                <a:cs typeface="Rokkitt"/>
                <a:sym typeface="Rokkitt"/>
              </a:rPr>
              <a:t>biljke</a:t>
            </a:r>
            <a:r>
              <a:rPr lang="en-US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 </a:t>
            </a:r>
            <a:r>
              <a:rPr lang="en-US" sz="3200" b="0" i="0" u="none" strike="noStrike" cap="none" baseline="0" dirty="0" err="1">
                <a:latin typeface="Rokkitt"/>
                <a:ea typeface="Rokkitt"/>
                <a:cs typeface="Rokkitt"/>
                <a:sym typeface="Rokkitt"/>
              </a:rPr>
              <a:t>uzimaju</a:t>
            </a:r>
            <a:r>
              <a:rPr lang="en-US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 </a:t>
            </a:r>
            <a:r>
              <a:rPr lang="en-US" sz="3200" b="0" i="0" u="none" strike="noStrike" cap="none" baseline="0" dirty="0" err="1">
                <a:latin typeface="Rokkitt"/>
                <a:ea typeface="Rokkitt"/>
                <a:cs typeface="Rokkitt"/>
                <a:sym typeface="Rokkitt"/>
              </a:rPr>
              <a:t>iz</a:t>
            </a:r>
            <a:r>
              <a:rPr lang="en-US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 </a:t>
            </a:r>
            <a:r>
              <a:rPr lang="en-US" sz="3200" b="0" i="0" u="none" strike="noStrike" cap="none" baseline="0" dirty="0" err="1">
                <a:latin typeface="Rokkitt"/>
                <a:ea typeface="Rokkitt"/>
                <a:cs typeface="Rokkitt"/>
                <a:sym typeface="Rokkitt"/>
              </a:rPr>
              <a:t>zemlje</a:t>
            </a:r>
            <a:r>
              <a:rPr lang="en-US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 </a:t>
            </a:r>
            <a:r>
              <a:rPr lang="en-US" sz="3200" b="0" i="0" u="none" strike="noStrike" cap="none" baseline="0" dirty="0" err="1">
                <a:latin typeface="Rokkitt"/>
                <a:ea typeface="Rokkitt"/>
                <a:cs typeface="Rokkitt"/>
                <a:sym typeface="Rokkitt"/>
              </a:rPr>
              <a:t>za</a:t>
            </a:r>
            <a:r>
              <a:rPr lang="en-US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 </a:t>
            </a:r>
            <a:r>
              <a:rPr lang="en-US" sz="3200" b="0" i="0" u="none" strike="noStrike" cap="none" baseline="0" dirty="0" err="1">
                <a:latin typeface="Rokkitt"/>
                <a:ea typeface="Rokkitt"/>
                <a:cs typeface="Rokkitt"/>
                <a:sym typeface="Rokkitt"/>
              </a:rPr>
              <a:t>prehranjivanje</a:t>
            </a:r>
            <a:r>
              <a:rPr lang="hr-HR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.</a:t>
            </a:r>
            <a:r>
              <a:rPr lang="hr-HR" sz="3200" b="0" i="0" u="none" strike="noStrike" cap="none" dirty="0">
                <a:latin typeface="Rokkitt"/>
                <a:ea typeface="Rokkitt"/>
                <a:cs typeface="Rokkitt"/>
                <a:sym typeface="Rokkitt"/>
              </a:rPr>
              <a:t> T</a:t>
            </a:r>
            <a:r>
              <a:rPr lang="en-US" sz="3200" b="0" i="0" u="none" strike="noStrike" cap="none" baseline="0" dirty="0" err="1">
                <a:latin typeface="Rokkitt"/>
                <a:ea typeface="Rokkitt"/>
                <a:cs typeface="Rokkitt"/>
                <a:sym typeface="Rokkitt"/>
              </a:rPr>
              <a:t>ako</a:t>
            </a:r>
            <a:r>
              <a:rPr lang="en-US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 se </a:t>
            </a:r>
            <a:r>
              <a:rPr lang="en-US" sz="3200" b="0" i="0" u="none" strike="noStrike" cap="none" baseline="0" dirty="0" err="1">
                <a:latin typeface="Rokkitt"/>
                <a:ea typeface="Rokkitt"/>
                <a:cs typeface="Rokkitt"/>
                <a:sym typeface="Rokkitt"/>
              </a:rPr>
              <a:t>cijeli</a:t>
            </a:r>
            <a:r>
              <a:rPr lang="en-US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 </a:t>
            </a:r>
            <a:r>
              <a:rPr lang="en-US" sz="3200" b="0" i="0" u="none" strike="noStrike" cap="none" baseline="0" dirty="0" err="1">
                <a:latin typeface="Rokkitt"/>
                <a:ea typeface="Rokkitt"/>
                <a:cs typeface="Rokkitt"/>
                <a:sym typeface="Rokkitt"/>
              </a:rPr>
              <a:t>proces</a:t>
            </a:r>
            <a:r>
              <a:rPr lang="en-US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 </a:t>
            </a:r>
            <a:r>
              <a:rPr lang="en-US" sz="3200" b="0" i="0" u="none" strike="noStrike" cap="none" baseline="0" dirty="0" err="1">
                <a:latin typeface="Rokkitt"/>
                <a:ea typeface="Rokkitt"/>
                <a:cs typeface="Rokkitt"/>
                <a:sym typeface="Rokkitt"/>
              </a:rPr>
              <a:t>neprekidno</a:t>
            </a:r>
            <a:r>
              <a:rPr lang="en-US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 </a:t>
            </a:r>
            <a:r>
              <a:rPr lang="en-US" sz="3200" b="0" i="0" u="none" strike="noStrike" cap="none" baseline="0" dirty="0" err="1">
                <a:latin typeface="Rokkitt"/>
                <a:ea typeface="Rokkitt"/>
                <a:cs typeface="Rokkitt"/>
                <a:sym typeface="Rokkitt"/>
              </a:rPr>
              <a:t>ponavlja</a:t>
            </a:r>
            <a:r>
              <a:rPr lang="en-US" sz="3200" b="0" i="0" u="none" strike="noStrike" cap="none" baseline="0" dirty="0">
                <a:latin typeface="Rokkitt"/>
                <a:ea typeface="Rokkitt"/>
                <a:cs typeface="Rokkitt"/>
                <a:sym typeface="Rokkitt"/>
              </a:rPr>
              <a:t>.</a:t>
            </a:r>
          </a:p>
        </p:txBody>
      </p:sp>
      <p:pic>
        <p:nvPicPr>
          <p:cNvPr id="168" name="Shape 168"/>
          <p:cNvPicPr preferRelativeResize="0"/>
          <p:nvPr/>
        </p:nvPicPr>
        <p:blipFill rotWithShape="1">
          <a:blip r:embed="rId4"/>
          <a:srcRect/>
          <a:stretch/>
        </p:blipFill>
        <p:spPr>
          <a:xfrm>
            <a:off x="2000250" y="3786187"/>
            <a:ext cx="4929187" cy="27828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idx="1"/>
          </p:nvPr>
        </p:nvSpPr>
        <p:spPr>
          <a:xfrm>
            <a:off x="357187" y="5715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921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3200" b="0" i="0" u="none" strike="noStrike" cap="none" baseline="0">
                <a:latin typeface="Times New Roman"/>
                <a:ea typeface="Times New Roman"/>
                <a:cs typeface="Times New Roman"/>
                <a:sym typeface="Times New Roman"/>
              </a:rPr>
              <a:t>Od organizama koji se ne razgrade nastaju:</a:t>
            </a:r>
          </a:p>
          <a:p>
            <a:pPr marL="2921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Rokkitt"/>
              <a:buNone/>
            </a:pPr>
            <a:endParaRPr sz="3200" b="0" i="0" u="none" strike="noStrike" cap="none" baseline="0">
              <a:latin typeface="Rokkitt"/>
              <a:ea typeface="Rokkitt"/>
              <a:cs typeface="Rokkitt"/>
              <a:sym typeface="Rokkitt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sz="3200" b="0" i="0" u="none" strike="noStrike" cap="none" baseline="0">
              <a:latin typeface="Rokkitt"/>
              <a:ea typeface="Rokkitt"/>
              <a:cs typeface="Rokkitt"/>
              <a:sym typeface="Rokkitt"/>
            </a:endParaRPr>
          </a:p>
        </p:txBody>
      </p:sp>
      <p:pic>
        <p:nvPicPr>
          <p:cNvPr id="174" name="Shape 174"/>
          <p:cNvPicPr preferRelativeResize="0"/>
          <p:nvPr/>
        </p:nvPicPr>
        <p:blipFill rotWithShape="1">
          <a:blip r:embed="rId4"/>
          <a:srcRect/>
          <a:stretch/>
        </p:blipFill>
        <p:spPr>
          <a:xfrm>
            <a:off x="4857750" y="1500187"/>
            <a:ext cx="3809999" cy="4317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Shape 175"/>
          <p:cNvPicPr preferRelativeResize="0"/>
          <p:nvPr/>
        </p:nvPicPr>
        <p:blipFill rotWithShape="1">
          <a:blip r:embed="rId5"/>
          <a:srcRect/>
          <a:stretch/>
        </p:blipFill>
        <p:spPr>
          <a:xfrm>
            <a:off x="642937" y="1500187"/>
            <a:ext cx="4048125" cy="2619375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Shape 176"/>
          <p:cNvSpPr txBox="1"/>
          <p:nvPr/>
        </p:nvSpPr>
        <p:spPr>
          <a:xfrm>
            <a:off x="2143125" y="4286250"/>
            <a:ext cx="1019174" cy="461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2400" b="0" i="0" u="none" strike="noStrike" cap="non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Fosili </a:t>
            </a:r>
            <a:r>
              <a:rPr lang="en-US" sz="1800" b="0" i="0" u="none" strike="noStrike" cap="non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177" name="Shape 177"/>
          <p:cNvSpPr txBox="1"/>
          <p:nvPr/>
        </p:nvSpPr>
        <p:spPr>
          <a:xfrm>
            <a:off x="6429375" y="5929312"/>
            <a:ext cx="1039811" cy="7381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2400" b="0" i="0" u="none" strike="noStrike" cap="non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Goriva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 baseline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Foundry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Foundry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Foundry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Foundry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6_Foundry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7_Foundry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8_Foundry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Theme P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 PK" id="{3C9D1AFA-7573-415F-A1D3-8C8FA12B396C}" vid="{F727F3AE-4F83-4214-81B4-9D8E86ECB0EC}"/>
    </a:ext>
  </a:extLst>
</a:theme>
</file>

<file path=ppt/theme/theme9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141</Words>
  <Application>Microsoft Office PowerPoint</Application>
  <PresentationFormat>On-screen Show (4:3)</PresentationFormat>
  <Paragraphs>20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8</vt:i4>
      </vt:variant>
    </vt:vector>
  </HeadingPairs>
  <TitlesOfParts>
    <vt:vector size="21" baseType="lpstr">
      <vt:lpstr>Arial</vt:lpstr>
      <vt:lpstr>Calibri</vt:lpstr>
      <vt:lpstr>Calibri Light</vt:lpstr>
      <vt:lpstr>Rokkitt</vt:lpstr>
      <vt:lpstr>Times New Roman</vt:lpstr>
      <vt:lpstr>Foundry</vt:lpstr>
      <vt:lpstr>3_Foundry</vt:lpstr>
      <vt:lpstr>4_Foundry</vt:lpstr>
      <vt:lpstr>5_Foundry</vt:lpstr>
      <vt:lpstr>6_Foundry</vt:lpstr>
      <vt:lpstr>7_Foundry</vt:lpstr>
      <vt:lpstr>8_Foundry</vt:lpstr>
      <vt:lpstr>Theme PK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Korisnik</dc:creator>
  <cp:lastModifiedBy>Maja Jelić-Kolar</cp:lastModifiedBy>
  <cp:revision>3</cp:revision>
  <dcterms:modified xsi:type="dcterms:W3CDTF">2016-09-08T08:55:22Z</dcterms:modified>
</cp:coreProperties>
</file>