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4660"/>
  </p:normalViewPr>
  <p:slideViewPr>
    <p:cSldViewPr>
      <p:cViewPr varScale="1">
        <p:scale>
          <a:sx n="108" d="100"/>
          <a:sy n="108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51622C7-5B3C-4521-814C-8A06E551A717}" type="datetimeFigureOut">
              <a:rPr lang="sr-Latn-CS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5F07B6-E976-458A-8929-4393ABFA72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/>
              <a:t>Sve planete koje ćete vidjeti su iz moje sobe.</a:t>
            </a:r>
          </a:p>
        </p:txBody>
      </p:sp>
      <p:sp>
        <p:nvSpPr>
          <p:cNvPr id="1741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049517-282E-4425-B05A-C1901BA65ECF}" type="slidenum">
              <a:rPr lang="hr-HR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/>
              <a:t>Sunčev sustav sunce u sredistu,i osam planeta oko njega i točno su određene putanje okretanje oko sunca.</a:t>
            </a:r>
          </a:p>
        </p:txBody>
      </p:sp>
      <p:sp>
        <p:nvSpPr>
          <p:cNvPr id="1843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E82CF-15D7-4481-8AA4-61C765B1AB88}" type="slidenum">
              <a:rPr lang="hr-HR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/>
              <a:t>Planeti su nebeska tjela bes svjetlosti,i razlikujuse po veloičini i različitim udaljenosti od sunca</a:t>
            </a:r>
          </a:p>
        </p:txBody>
      </p:sp>
      <p:sp>
        <p:nvSpPr>
          <p:cNvPr id="1946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994C40-8ED1-4906-8FAF-307CC4E0E0A4}" type="slidenum">
              <a:rPr lang="hr-HR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F07B6-E976-458A-8929-4393ABFA7201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25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872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8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1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4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7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4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41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0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00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B15397-4055-439C-9170-05BD0EA2C91B}" type="datetimeFigureOut">
              <a:rPr lang="sr-Latn-CS" smtClean="0"/>
              <a:pPr>
                <a:defRPr/>
              </a:pPr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58D44-0B73-40E7-BF05-1B536318D6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2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SUNČEV SUSTAV</a:t>
            </a:r>
            <a:br>
              <a:rPr lang="hr-HR" dirty="0"/>
            </a:b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165304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Katica Veseljak, OŠ Ivana Rangera, Kamenica, Lepoglava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89" y="2229766"/>
            <a:ext cx="2208893" cy="2207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Venera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dirty="0">
                <a:latin typeface="Arial" charset="0"/>
                <a:cs typeface="Arial" charset="0"/>
              </a:rPr>
              <a:t>drug</a:t>
            </a:r>
            <a:r>
              <a:rPr lang="hr-HR" dirty="0">
                <a:latin typeface="Arial" charset="0"/>
                <a:cs typeface="Arial" charset="0"/>
              </a:rPr>
              <a:t>a</a:t>
            </a:r>
            <a:r>
              <a:rPr lang="vi-VN" dirty="0">
                <a:latin typeface="Arial" charset="0"/>
                <a:cs typeface="Arial" charset="0"/>
              </a:rPr>
              <a:t> po udaljenosti planet</a:t>
            </a:r>
            <a:r>
              <a:rPr lang="hr-HR" dirty="0">
                <a:latin typeface="Arial" charset="0"/>
                <a:cs typeface="Arial" charset="0"/>
              </a:rPr>
              <a:t>a</a:t>
            </a:r>
            <a:r>
              <a:rPr lang="vi-VN" dirty="0">
                <a:latin typeface="Arial" charset="0"/>
                <a:cs typeface="Arial" charset="0"/>
              </a:rPr>
              <a:t> od Sunca </a:t>
            </a:r>
            <a:endParaRPr lang="hr-HR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dirty="0">
                <a:latin typeface="Arial" charset="0"/>
                <a:cs typeface="Arial" charset="0"/>
              </a:rPr>
              <a:t>n</a:t>
            </a:r>
            <a:r>
              <a:rPr lang="vi-VN" dirty="0">
                <a:latin typeface="Arial" charset="0"/>
                <a:cs typeface="Arial" charset="0"/>
              </a:rPr>
              <a:t>ajužarenij</a:t>
            </a:r>
            <a:r>
              <a:rPr lang="hr-HR" dirty="0">
                <a:latin typeface="Arial" charset="0"/>
                <a:cs typeface="Arial" charset="0"/>
              </a:rPr>
              <a:t>a je </a:t>
            </a:r>
          </a:p>
          <a:p>
            <a:pPr eaLnBrk="1" hangingPunct="1"/>
            <a:r>
              <a:rPr lang="vi-VN" dirty="0">
                <a:latin typeface="Arial" charset="0"/>
                <a:cs typeface="Arial" charset="0"/>
              </a:rPr>
              <a:t>treće tijelo po sjajnosti na nebu, poslije Sunca i Mjeseca</a:t>
            </a:r>
          </a:p>
          <a:p>
            <a:pPr eaLnBrk="1" hangingPunct="1"/>
            <a:r>
              <a:rPr lang="vi-VN" dirty="0">
                <a:latin typeface="Arial" charset="0"/>
                <a:cs typeface="Arial" charset="0"/>
              </a:rPr>
              <a:t>dobila ime prema Veneri, rimskoj božici ljepote</a:t>
            </a:r>
            <a:endParaRPr lang="hr-HR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dirty="0">
                <a:latin typeface="Arial" charset="0"/>
                <a:cs typeface="Arial" charset="0"/>
              </a:rPr>
              <a:t>u našim krajevima poznata je kao</a:t>
            </a:r>
            <a:r>
              <a:rPr lang="vi-VN" dirty="0">
                <a:latin typeface="Arial" charset="0"/>
                <a:cs typeface="Arial" charset="0"/>
              </a:rPr>
              <a:t> </a:t>
            </a:r>
            <a:r>
              <a:rPr lang="vi-VN" i="1" dirty="0">
                <a:latin typeface="Arial" charset="0"/>
                <a:cs typeface="Arial" charset="0"/>
              </a:rPr>
              <a:t>zvijezda Danica</a:t>
            </a:r>
            <a:endParaRPr lang="vi-VN" dirty="0">
              <a:latin typeface="Arial" charset="0"/>
              <a:cs typeface="Arial" charset="0"/>
            </a:endParaRPr>
          </a:p>
          <a:p>
            <a:pPr eaLnBrk="1" hangingPunct="1"/>
            <a:endParaRPr lang="hr-HR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016" y="3946046"/>
            <a:ext cx="2363968" cy="236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Mars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/>
              <a:t>četvrti po redu planet od Sunca</a:t>
            </a:r>
          </a:p>
          <a:p>
            <a:pPr eaLnBrk="1" hangingPunct="1"/>
            <a:r>
              <a:rPr lang="hr-HR"/>
              <a:t>crveni planet </a:t>
            </a:r>
          </a:p>
          <a:p>
            <a:pPr eaLnBrk="1" hangingPunct="1"/>
            <a:r>
              <a:rPr lang="hr-HR"/>
              <a:t>zanimljiv Zemljanima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3500448" cy="345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Merkur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08525"/>
          </a:xfrm>
        </p:spPr>
        <p:txBody>
          <a:bodyPr/>
          <a:lstStyle/>
          <a:p>
            <a:pPr eaLnBrk="1" hangingPunct="1"/>
            <a:r>
              <a:rPr lang="hr-HR"/>
              <a:t>najmanji planet</a:t>
            </a:r>
          </a:p>
          <a:p>
            <a:pPr eaLnBrk="1" hangingPunct="1"/>
            <a:r>
              <a:rPr lang="hr-HR"/>
              <a:t>najbliži Suncu</a:t>
            </a:r>
          </a:p>
          <a:p>
            <a:pPr eaLnBrk="1" hangingPunct="1"/>
            <a:r>
              <a:rPr lang="hr-HR"/>
              <a:t>teško ga je istraživati</a:t>
            </a:r>
          </a:p>
          <a:p>
            <a:pPr eaLnBrk="1" hangingPunct="1">
              <a:buFont typeface="Wingdings 2" pitchFamily="18" charset="2"/>
              <a:buNone/>
            </a:pPr>
            <a:br>
              <a:rPr lang="hr-HR"/>
            </a:br>
            <a:endParaRPr lang="hr-HR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3409954" cy="331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Što je Sunčev sustav?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/>
              <a:t>Sunce u središtu</a:t>
            </a:r>
          </a:p>
          <a:p>
            <a:pPr eaLnBrk="1" hangingPunct="1"/>
            <a:r>
              <a:rPr lang="hr-HR"/>
              <a:t>8 planeta </a:t>
            </a:r>
            <a:r>
              <a:rPr lang="hr-HR">
                <a:sym typeface="Wingdings" pitchFamily="2" charset="2"/>
              </a:rPr>
              <a:t> točno određene putanje okretanja oko Sunca</a:t>
            </a:r>
            <a:endParaRPr lang="hr-HR"/>
          </a:p>
        </p:txBody>
      </p:sp>
      <p:pic>
        <p:nvPicPr>
          <p:cNvPr id="4" name="Slika 3" descr="DSC050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3357563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Planeti 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Nebeska tijela bez svjetlosti</a:t>
            </a:r>
          </a:p>
          <a:p>
            <a:pPr eaLnBrk="1" hangingPunct="1"/>
            <a:r>
              <a:rPr lang="hr-HR" dirty="0"/>
              <a:t>Razlikuju se po veličini i različitim udaljenostima od Sunca</a:t>
            </a:r>
          </a:p>
          <a:p>
            <a:pPr eaLnBrk="1" hangingPunct="1"/>
            <a:r>
              <a:rPr lang="hr-HR" dirty="0"/>
              <a:t>Putanja planeta – elipsa</a:t>
            </a:r>
          </a:p>
          <a:p>
            <a:pPr eaLnBrk="1" hangingPunct="1"/>
            <a:r>
              <a:rPr lang="hr-HR" dirty="0"/>
              <a:t>Sunce ih privlačnom silom - gravitacijom drži na okupu</a:t>
            </a:r>
          </a:p>
          <a:p>
            <a:pPr eaLnBrk="1" hangingPunct="1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Sunce – izvor života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eaLnBrk="1" hangingPunct="1"/>
            <a:r>
              <a:rPr lang="hr-HR">
                <a:latin typeface="Arial" charset="0"/>
                <a:cs typeface="Arial" charset="0"/>
              </a:rPr>
              <a:t>zvijezda</a:t>
            </a:r>
            <a:r>
              <a:rPr lang="vi-VN">
                <a:latin typeface="Arial" charset="0"/>
                <a:cs typeface="Arial" charset="0"/>
              </a:rPr>
              <a:t> u centru našeg</a:t>
            </a:r>
            <a:r>
              <a:rPr lang="hr-HR">
                <a:latin typeface="Arial" charset="0"/>
                <a:cs typeface="Arial" charset="0"/>
              </a:rPr>
              <a:t> sustava</a:t>
            </a:r>
          </a:p>
          <a:p>
            <a:pPr eaLnBrk="1" hangingPunct="1"/>
            <a:r>
              <a:rPr lang="vi-VN">
                <a:latin typeface="Arial" charset="0"/>
                <a:cs typeface="Arial" charset="0"/>
              </a:rPr>
              <a:t>gotovo savršena </a:t>
            </a:r>
            <a:r>
              <a:rPr lang="hr-HR">
                <a:latin typeface="Arial" charset="0"/>
                <a:cs typeface="Arial" charset="0"/>
              </a:rPr>
              <a:t>kugla</a:t>
            </a:r>
            <a:r>
              <a:rPr lang="vi-VN">
                <a:latin typeface="Arial" charset="0"/>
                <a:cs typeface="Arial" charset="0"/>
              </a:rPr>
              <a:t> (razlika između </a:t>
            </a:r>
            <a:r>
              <a:rPr lang="hr-HR">
                <a:latin typeface="Arial" charset="0"/>
                <a:cs typeface="Arial" charset="0"/>
              </a:rPr>
              <a:t>ekvatora</a:t>
            </a:r>
            <a:r>
              <a:rPr lang="vi-VN">
                <a:latin typeface="Arial" charset="0"/>
                <a:cs typeface="Arial" charset="0"/>
              </a:rPr>
              <a:t> i pola je samo 10 km)</a:t>
            </a:r>
            <a:endParaRPr lang="hr-HR">
              <a:latin typeface="Arial" charset="0"/>
              <a:cs typeface="Arial" charset="0"/>
            </a:endParaRPr>
          </a:p>
          <a:p>
            <a:pPr eaLnBrk="1" hangingPunct="1"/>
            <a:r>
              <a:rPr lang="vi-VN">
                <a:latin typeface="Arial" charset="0"/>
                <a:cs typeface="Arial" charset="0"/>
              </a:rPr>
              <a:t>sastoji se od plinovite vruć</a:t>
            </a:r>
            <a:r>
              <a:rPr lang="hr-HR">
                <a:latin typeface="Arial" charset="0"/>
                <a:cs typeface="Arial" charset="0"/>
              </a:rPr>
              <a:t>e plazme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47605" y="3131156"/>
            <a:ext cx="30487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Jupiter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dirty="0">
                <a:latin typeface="Arial" charset="0"/>
                <a:cs typeface="Arial" charset="0"/>
              </a:rPr>
              <a:t>peti </a:t>
            </a:r>
            <a:r>
              <a:rPr lang="hr-HR" dirty="0">
                <a:latin typeface="Arial" charset="0"/>
                <a:cs typeface="Arial" charset="0"/>
              </a:rPr>
              <a:t>planet</a:t>
            </a:r>
            <a:r>
              <a:rPr lang="vi-VN" dirty="0">
                <a:latin typeface="Arial" charset="0"/>
                <a:cs typeface="Arial" charset="0"/>
              </a:rPr>
              <a:t> od </a:t>
            </a:r>
            <a:r>
              <a:rPr lang="hr-HR" dirty="0">
                <a:latin typeface="Arial" charset="0"/>
                <a:cs typeface="Arial" charset="0"/>
              </a:rPr>
              <a:t>Sunca</a:t>
            </a:r>
            <a:r>
              <a:rPr lang="vi-VN" dirty="0">
                <a:latin typeface="Arial" charset="0"/>
                <a:cs typeface="Arial" charset="0"/>
              </a:rPr>
              <a:t> </a:t>
            </a:r>
            <a:endParaRPr lang="hr-HR" dirty="0">
              <a:latin typeface="Arial" charset="0"/>
              <a:cs typeface="Arial" charset="0"/>
            </a:endParaRPr>
          </a:p>
          <a:p>
            <a:pPr eaLnBrk="1" hangingPunct="1"/>
            <a:r>
              <a:rPr lang="vi-VN" dirty="0">
                <a:latin typeface="Arial" charset="0"/>
                <a:cs typeface="Arial" charset="0"/>
              </a:rPr>
              <a:t>najveći planet u </a:t>
            </a:r>
            <a:r>
              <a:rPr lang="hr-HR" dirty="0">
                <a:latin typeface="Arial" charset="0"/>
                <a:cs typeface="Arial" charset="0"/>
              </a:rPr>
              <a:t>Sunčevu sustavu</a:t>
            </a:r>
            <a:r>
              <a:rPr lang="vi-VN" dirty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vi-VN" dirty="0">
                <a:latin typeface="Arial" charset="0"/>
                <a:cs typeface="Arial" charset="0"/>
              </a:rPr>
              <a:t>četvrto najsjajnije </a:t>
            </a:r>
            <a:r>
              <a:rPr lang="hr-HR" dirty="0">
                <a:latin typeface="Arial" charset="0"/>
                <a:cs typeface="Arial" charset="0"/>
              </a:rPr>
              <a:t>nebesko tijelo</a:t>
            </a:r>
            <a:r>
              <a:rPr lang="vi-VN" dirty="0">
                <a:latin typeface="Arial" charset="0"/>
                <a:cs typeface="Arial" charset="0"/>
              </a:rPr>
              <a:t>, nakon Sunca, </a:t>
            </a:r>
            <a:r>
              <a:rPr lang="hr-HR" dirty="0">
                <a:latin typeface="Arial" charset="0"/>
                <a:cs typeface="Arial" charset="0"/>
              </a:rPr>
              <a:t>Mjeseca</a:t>
            </a:r>
            <a:r>
              <a:rPr lang="vi-VN" dirty="0">
                <a:latin typeface="Arial" charset="0"/>
                <a:cs typeface="Arial" charset="0"/>
              </a:rPr>
              <a:t> i </a:t>
            </a:r>
            <a:r>
              <a:rPr lang="hr-HR" dirty="0">
                <a:latin typeface="Arial" charset="0"/>
                <a:cs typeface="Arial" charset="0"/>
              </a:rPr>
              <a:t>Venere</a:t>
            </a:r>
            <a:endParaRPr lang="vi-VN" dirty="0">
              <a:latin typeface="Arial" charset="0"/>
              <a:cs typeface="Arial" charset="0"/>
            </a:endParaRPr>
          </a:p>
          <a:p>
            <a:pPr eaLnBrk="1" hangingPunct="1"/>
            <a:endParaRPr lang="hr-H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56992"/>
            <a:ext cx="3143272" cy="313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Saturn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>
                <a:latin typeface="Arial" charset="0"/>
                <a:cs typeface="Arial" charset="0"/>
              </a:rPr>
              <a:t>šesti planet u Sunčevu sustavu</a:t>
            </a:r>
          </a:p>
          <a:p>
            <a:pPr eaLnBrk="1" hangingPunct="1"/>
            <a:r>
              <a:rPr lang="hr-HR" dirty="0">
                <a:latin typeface="Arial" charset="0"/>
                <a:cs typeface="Arial" charset="0"/>
              </a:rPr>
              <a:t>po volumenu i masi drugi planet nakon Jupitera</a:t>
            </a:r>
          </a:p>
          <a:p>
            <a:pPr eaLnBrk="1" hangingPunct="1"/>
            <a:r>
              <a:rPr lang="hr-HR" dirty="0">
                <a:latin typeface="Arial" charset="0"/>
                <a:cs typeface="Arial" charset="0"/>
              </a:rPr>
              <a:t> uz Jupiter, Uran i Neptun pripada skupini plinovitih divova, planeta vanjskog dijela Sunčevog sustava</a:t>
            </a:r>
          </a:p>
          <a:p>
            <a:pPr eaLnBrk="1" hangingPunct="1"/>
            <a:endParaRPr lang="hr-H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03940"/>
            <a:ext cx="3224966" cy="250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Neptun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708525"/>
          </a:xfrm>
        </p:spPr>
        <p:txBody>
          <a:bodyPr/>
          <a:lstStyle/>
          <a:p>
            <a:pPr eaLnBrk="1" hangingPunct="1"/>
            <a:r>
              <a:rPr lang="hr-HR" dirty="0"/>
              <a:t>osmi planet u Sunčevom sustavu</a:t>
            </a:r>
          </a:p>
          <a:p>
            <a:pPr eaLnBrk="1" hangingPunct="1"/>
            <a:r>
              <a:rPr lang="hr-HR" dirty="0"/>
              <a:t>promjerom je treći planet po veličini  </a:t>
            </a:r>
          </a:p>
          <a:p>
            <a:pPr eaLnBrk="1" hangingPunct="1"/>
            <a:r>
              <a:rPr lang="hr-HR" dirty="0"/>
              <a:t>ima jezgru veličine Zemlje</a:t>
            </a:r>
          </a:p>
          <a:p>
            <a:pPr eaLnBrk="1" hangingPunct="1"/>
            <a:endParaRPr lang="hr-H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72357" y="3205265"/>
            <a:ext cx="319928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Uran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sedmi planet u Sunčevu sustavu </a:t>
            </a:r>
          </a:p>
          <a:p>
            <a:pPr eaLnBrk="1" hangingPunct="1"/>
            <a:r>
              <a:rPr lang="hr-HR" dirty="0"/>
              <a:t>četvrti po veličini</a:t>
            </a:r>
          </a:p>
          <a:p>
            <a:pPr eaLnBrk="1" hangingPunct="1"/>
            <a:r>
              <a:rPr lang="hr-HR" dirty="0"/>
              <a:t>odbija oko </a:t>
            </a:r>
            <a:r>
              <a:rPr lang="hr-HR" dirty="0" err="1"/>
              <a:t>51</a:t>
            </a:r>
            <a:r>
              <a:rPr lang="hr-HR" dirty="0"/>
              <a:t>% Sunčeva svjetla</a:t>
            </a:r>
          </a:p>
          <a:p>
            <a:pPr eaLnBrk="1" hangingPunct="1"/>
            <a:r>
              <a:rPr lang="hr-HR" dirty="0"/>
              <a:t>Za prosječne opozicije (kada je najbliži Zemlji) vidi se pod kutom od 4 lučne sekunde</a:t>
            </a:r>
          </a:p>
          <a:p>
            <a:pPr eaLnBrk="1" hangingPunct="1"/>
            <a:endParaRPr lang="hr-HR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17032"/>
            <a:ext cx="2714644" cy="27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Zemlja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eaLnBrk="1" hangingPunct="1"/>
            <a:r>
              <a:rPr lang="hr-HR" dirty="0"/>
              <a:t>planet na kojem živi čovjek i jedini nama poznati planet na kojem postoji život </a:t>
            </a:r>
          </a:p>
          <a:p>
            <a:pPr eaLnBrk="1" hangingPunct="1"/>
            <a:r>
              <a:rPr lang="hr-HR" dirty="0"/>
              <a:t>treći planet po udaljenosti od Sunca </a:t>
            </a:r>
          </a:p>
          <a:p>
            <a:pPr eaLnBrk="1" hangingPunct="1"/>
            <a:r>
              <a:rPr lang="hr-HR" dirty="0"/>
              <a:t>ima jedan prirodni satelit Mjesec </a:t>
            </a:r>
          </a:p>
          <a:p>
            <a:pPr eaLnBrk="1" hangingPunct="1"/>
            <a:r>
              <a:rPr lang="hr-HR" dirty="0"/>
              <a:t>smatra se da je nastala prije otprilike 4. 6 milijardi godina</a:t>
            </a:r>
          </a:p>
          <a:p>
            <a:pPr eaLnBrk="1" hangingPunct="1"/>
            <a:endParaRPr lang="hr-HR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781" y="3598309"/>
            <a:ext cx="2738438" cy="268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134</Words>
  <Application>Microsoft Office PowerPoint</Application>
  <PresentationFormat>On-screen Show (4:3)</PresentationFormat>
  <Paragraphs>58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Wingdings 2</vt:lpstr>
      <vt:lpstr>Office Theme</vt:lpstr>
      <vt:lpstr>SUNČEV SUSTAV </vt:lpstr>
      <vt:lpstr>Što je Sunčev sustav?</vt:lpstr>
      <vt:lpstr>Planeti </vt:lpstr>
      <vt:lpstr>Sunce – izvor života</vt:lpstr>
      <vt:lpstr>Jupiter</vt:lpstr>
      <vt:lpstr>Saturn</vt:lpstr>
      <vt:lpstr>Neptun</vt:lpstr>
      <vt:lpstr>Uran</vt:lpstr>
      <vt:lpstr>Zemlja</vt:lpstr>
      <vt:lpstr>Venera</vt:lpstr>
      <vt:lpstr>Mars</vt:lpstr>
      <vt:lpstr>Merkur</vt:lpstr>
    </vt:vector>
  </TitlesOfParts>
  <Company>MMC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SUNČEV SUSTAV</dc:title>
  <dc:creator>MMC</dc:creator>
  <cp:lastModifiedBy>Maja Jelić-Kolar</cp:lastModifiedBy>
  <cp:revision>40</cp:revision>
  <dcterms:created xsi:type="dcterms:W3CDTF">2011-09-30T17:08:38Z</dcterms:created>
  <dcterms:modified xsi:type="dcterms:W3CDTF">2016-12-05T13:19:26Z</dcterms:modified>
</cp:coreProperties>
</file>