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10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07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1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19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50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009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67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01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83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8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39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078C-214D-4B70-ACA4-CE77A4DF0384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09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858000" cy="1233091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+mn-lt"/>
              </a:rPr>
              <a:t>ŽIVOT BILJKE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056" y="616530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Edita Šorman Pustaj, OŠ Klinča Sela, Jastrebarsko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03" y="2204864"/>
            <a:ext cx="96428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5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82125"/>
            <a:ext cx="1862049" cy="600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50"/>
                </a:solidFill>
              </a:rPr>
              <a:t>DIJELOVI  BILJKE CVJETNJAČE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9913" y="1025733"/>
            <a:ext cx="166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2">
                    <a:lumMod val="75000"/>
                  </a:schemeClr>
                </a:solidFill>
              </a:rPr>
              <a:t>CVIJET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155679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Služi za razmnožavanje. Iz njega se razvija plod.</a:t>
            </a:r>
          </a:p>
        </p:txBody>
      </p:sp>
      <p:sp>
        <p:nvSpPr>
          <p:cNvPr id="6" name="Left Arrow 5"/>
          <p:cNvSpPr/>
          <p:nvPr/>
        </p:nvSpPr>
        <p:spPr>
          <a:xfrm rot="1369408">
            <a:off x="4869633" y="1141159"/>
            <a:ext cx="349881" cy="4950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1907704" y="208445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</a:rPr>
              <a:t>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256097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Proizvodi hranu za sva živa bića. Kroz list biljka diše.</a:t>
            </a:r>
          </a:p>
        </p:txBody>
      </p:sp>
      <p:sp>
        <p:nvSpPr>
          <p:cNvPr id="9" name="Right Arrow 8"/>
          <p:cNvSpPr/>
          <p:nvPr/>
        </p:nvSpPr>
        <p:spPr>
          <a:xfrm rot="1047484">
            <a:off x="2507128" y="2523260"/>
            <a:ext cx="853536" cy="4571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5215419" y="3212976"/>
            <a:ext cx="14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</a:t>
            </a:r>
            <a:r>
              <a:rPr lang="hr-HR" sz="2400" dirty="0">
                <a:solidFill>
                  <a:srgbClr val="92D050"/>
                </a:solidFill>
              </a:rPr>
              <a:t>PLOD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3084" y="3666969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Razvija se iz cvijeta. U sebi sadrži sjemenke iz kojih će kasnije narasti nova biljka.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5044573" y="3284984"/>
            <a:ext cx="391523" cy="45719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683568" y="3789040"/>
            <a:ext cx="183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</a:rPr>
              <a:t>STABLJIKA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429309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Drži biljku uspravnom. Kroz nju prolaze voda i hranjive tvari.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11760" y="4077072"/>
            <a:ext cx="1656184" cy="4571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5034972" y="5216426"/>
            <a:ext cx="15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</a:rPr>
              <a:t>KORIJEN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6100" y="5572088"/>
            <a:ext cx="273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Učvršćuje biljku u tlu. Upija vodu i hranjive tvari iz tla.</a:t>
            </a:r>
          </a:p>
        </p:txBody>
      </p:sp>
      <p:sp>
        <p:nvSpPr>
          <p:cNvPr id="19" name="Left Arrow 18"/>
          <p:cNvSpPr/>
          <p:nvPr/>
        </p:nvSpPr>
        <p:spPr>
          <a:xfrm rot="19949963">
            <a:off x="4873728" y="5812330"/>
            <a:ext cx="36660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4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92696"/>
            <a:ext cx="7200800" cy="5256584"/>
          </a:xfrm>
        </p:spPr>
        <p:txBody>
          <a:bodyPr/>
          <a:lstStyle/>
          <a:p>
            <a:r>
              <a:rPr lang="hr-HR" dirty="0"/>
              <a:t>Ujesen većina biljaka cvjetnjača ostari, vene i umire. </a:t>
            </a:r>
          </a:p>
          <a:p>
            <a:r>
              <a:rPr lang="hr-HR" dirty="0"/>
              <a:t>Ostaju plodovi koji u sebi sadržavaju sjemenke iz kojih na proljeće naraste nova biljka.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4968552" cy="3726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520397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nedozrele sjemenke graha</a:t>
            </a:r>
          </a:p>
        </p:txBody>
      </p:sp>
      <p:sp>
        <p:nvSpPr>
          <p:cNvPr id="8" name="Up Arrow 7"/>
          <p:cNvSpPr/>
          <p:nvPr/>
        </p:nvSpPr>
        <p:spPr>
          <a:xfrm rot="17236033">
            <a:off x="4667128" y="3540928"/>
            <a:ext cx="144016" cy="317073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7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753264"/>
          </a:xfrm>
        </p:spPr>
        <p:txBody>
          <a:bodyPr>
            <a:normAutofit/>
          </a:bodyPr>
          <a:lstStyle/>
          <a:p>
            <a:r>
              <a:rPr lang="hr-HR" sz="3200" dirty="0"/>
              <a:t>Biljke cvjetnjače cvatu u gotovo svim  bojama i mirišu najrazličitijim mirisima.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0888"/>
            <a:ext cx="5220072" cy="3915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„Isusova kruna”</a:t>
            </a:r>
          </a:p>
        </p:txBody>
      </p:sp>
    </p:spTree>
    <p:extLst>
      <p:ext uri="{BB962C8B-B14F-4D97-AF65-F5344CB8AC3E}">
        <p14:creationId xmlns:p14="http://schemas.microsoft.com/office/powerpoint/2010/main" val="227855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3956784" cy="29675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4303382" cy="3227536"/>
          </a:xfrm>
        </p:spPr>
      </p:pic>
      <p:sp>
        <p:nvSpPr>
          <p:cNvPr id="7" name="TextBox 6"/>
          <p:cNvSpPr txBox="1"/>
          <p:nvPr/>
        </p:nvSpPr>
        <p:spPr>
          <a:xfrm>
            <a:off x="3563888" y="91199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ruža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trajnica</a:t>
            </a:r>
          </a:p>
        </p:txBody>
      </p:sp>
    </p:spTree>
    <p:extLst>
      <p:ext uri="{BB962C8B-B14F-4D97-AF65-F5344CB8AC3E}">
        <p14:creationId xmlns:p14="http://schemas.microsoft.com/office/powerpoint/2010/main" val="134792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4567336" cy="342550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93706"/>
            <a:ext cx="2701981" cy="4935927"/>
          </a:xfrm>
        </p:spPr>
      </p:pic>
      <p:sp>
        <p:nvSpPr>
          <p:cNvPr id="7" name="TextBox 6"/>
          <p:cNvSpPr txBox="1"/>
          <p:nvPr/>
        </p:nvSpPr>
        <p:spPr>
          <a:xfrm>
            <a:off x="827584" y="1412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catalpa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3460" y="59230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juka</a:t>
            </a:r>
          </a:p>
        </p:txBody>
      </p:sp>
    </p:spTree>
    <p:extLst>
      <p:ext uri="{BB962C8B-B14F-4D97-AF65-F5344CB8AC3E}">
        <p14:creationId xmlns:p14="http://schemas.microsoft.com/office/powerpoint/2010/main" val="50859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4951379" cy="371353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84" y="2719056"/>
            <a:ext cx="3416531" cy="2564476"/>
          </a:xfrm>
        </p:spPr>
      </p:pic>
      <p:sp>
        <p:nvSpPr>
          <p:cNvPr id="7" name="TextBox 6"/>
          <p:cNvSpPr txBox="1"/>
          <p:nvPr/>
        </p:nvSpPr>
        <p:spPr>
          <a:xfrm>
            <a:off x="5868144" y="13407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hrast u cvatu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4148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cvat kruške</a:t>
            </a:r>
          </a:p>
        </p:txBody>
      </p:sp>
    </p:spTree>
    <p:extLst>
      <p:ext uri="{BB962C8B-B14F-4D97-AF65-F5344CB8AC3E}">
        <p14:creationId xmlns:p14="http://schemas.microsoft.com/office/powerpoint/2010/main" val="218192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4320480" cy="32403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2942"/>
            <a:ext cx="3886200" cy="2916703"/>
          </a:xfrm>
        </p:spPr>
      </p:pic>
      <p:sp>
        <p:nvSpPr>
          <p:cNvPr id="7" name="TextBox 6"/>
          <p:cNvSpPr txBox="1"/>
          <p:nvPr/>
        </p:nvSpPr>
        <p:spPr>
          <a:xfrm>
            <a:off x="5436096" y="9807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magnolija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0142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       forzicija</a:t>
            </a:r>
          </a:p>
        </p:txBody>
      </p:sp>
    </p:spTree>
    <p:extLst>
      <p:ext uri="{BB962C8B-B14F-4D97-AF65-F5344CB8AC3E}">
        <p14:creationId xmlns:p14="http://schemas.microsoft.com/office/powerpoint/2010/main" val="161689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52736"/>
            <a:ext cx="59046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200" dirty="0">
                <a:solidFill>
                  <a:schemeClr val="bg2">
                    <a:lumMod val="50000"/>
                  </a:schemeClr>
                </a:solidFill>
              </a:rPr>
              <a:t>BILJKE SU ŽIVA BIĆA.</a:t>
            </a:r>
          </a:p>
          <a:p>
            <a:pPr marL="285750" indent="-285750">
              <a:buFont typeface="Arial" charset="0"/>
              <a:buChar char="•"/>
            </a:pPr>
            <a:endParaRPr lang="hr-HR" sz="2200" dirty="0"/>
          </a:p>
          <a:p>
            <a:r>
              <a:rPr lang="hr-HR" sz="2200" dirty="0"/>
              <a:t>               - rađaju se (niču)</a:t>
            </a:r>
          </a:p>
          <a:p>
            <a:pPr marL="285750" indent="-285750">
              <a:buFont typeface="Arial" charset="0"/>
              <a:buChar char="•"/>
            </a:pPr>
            <a:endParaRPr lang="hr-HR" sz="2200" dirty="0"/>
          </a:p>
          <a:p>
            <a:r>
              <a:rPr lang="hr-HR" sz="2200" dirty="0"/>
              <a:t>                        - rastu</a:t>
            </a:r>
          </a:p>
          <a:p>
            <a:endParaRPr lang="hr-HR" sz="2200" dirty="0"/>
          </a:p>
          <a:p>
            <a:r>
              <a:rPr lang="hr-HR" sz="2200" dirty="0"/>
              <a:t>                        - razmnožavaju se</a:t>
            </a:r>
          </a:p>
          <a:p>
            <a:endParaRPr lang="hr-HR" sz="2200" dirty="0"/>
          </a:p>
          <a:p>
            <a:r>
              <a:rPr lang="hr-HR" sz="2200" dirty="0"/>
              <a:t>                                       - hrane se</a:t>
            </a:r>
          </a:p>
          <a:p>
            <a:endParaRPr lang="hr-HR" sz="2200" dirty="0"/>
          </a:p>
          <a:p>
            <a:r>
              <a:rPr lang="hr-HR" sz="2200" dirty="0"/>
              <a:t>                                         - dišu</a:t>
            </a:r>
          </a:p>
          <a:p>
            <a:endParaRPr lang="hr-HR" sz="2200" dirty="0"/>
          </a:p>
          <a:p>
            <a:r>
              <a:rPr lang="hr-HR" sz="2200" dirty="0"/>
              <a:t>                                          - stare</a:t>
            </a:r>
          </a:p>
          <a:p>
            <a:endParaRPr lang="hr-HR" sz="2200" dirty="0"/>
          </a:p>
          <a:p>
            <a:r>
              <a:rPr lang="hr-HR" sz="2200" dirty="0"/>
              <a:t>                                          - venu (umiru)</a:t>
            </a:r>
          </a:p>
          <a:p>
            <a:pPr marL="285750" indent="-285750">
              <a:buFont typeface="Arial" charset="0"/>
              <a:buChar char="•"/>
            </a:pPr>
            <a:endParaRPr lang="hr-HR" dirty="0"/>
          </a:p>
          <a:p>
            <a:pPr marL="285750" indent="-285750">
              <a:buFont typeface="Arial" charset="0"/>
              <a:buChar char="•"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2024453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2028033" cy="270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Biljka cvjetnjača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Svuda oko nas rastu razne biljke.</a:t>
            </a:r>
          </a:p>
          <a:p>
            <a:endParaRPr lang="hr-HR" dirty="0"/>
          </a:p>
          <a:p>
            <a:r>
              <a:rPr lang="hr-HR" dirty="0"/>
              <a:t>Sve biljke koje cvatu nazivamo </a:t>
            </a:r>
            <a:r>
              <a:rPr lang="hr-HR" dirty="0">
                <a:solidFill>
                  <a:srgbClr val="92D050"/>
                </a:solidFill>
              </a:rPr>
              <a:t>BILJKE CVJETNJAČE.</a:t>
            </a:r>
          </a:p>
          <a:p>
            <a:endParaRPr lang="hr-HR" dirty="0"/>
          </a:p>
          <a:p>
            <a:r>
              <a:rPr lang="hr-HR" dirty="0"/>
              <a:t>Cvjetnjače su najrasprostanjenije biljke.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Rastu diljem naše domovine i cijelog svijeta.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50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45152"/>
          </a:xfrm>
        </p:spPr>
        <p:txBody>
          <a:bodyPr>
            <a:normAutofit/>
          </a:bodyPr>
          <a:lstStyle/>
          <a:p>
            <a:r>
              <a:rPr lang="hr-HR" sz="3600" dirty="0"/>
              <a:t>Ljudi i biljke cvjetnjače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916832"/>
            <a:ext cx="3057148" cy="639762"/>
          </a:xfrm>
        </p:spPr>
        <p:txBody>
          <a:bodyPr>
            <a:normAutofit/>
          </a:bodyPr>
          <a:lstStyle/>
          <a:p>
            <a:r>
              <a:rPr lang="hr-HR" dirty="0"/>
              <a:t>Uzgoj za uljepšavanje prostora - ruža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852936"/>
            <a:ext cx="3419475" cy="282197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56" y="2060848"/>
            <a:ext cx="3055717" cy="63976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Uzgoj za prehranu</a:t>
            </a:r>
          </a:p>
          <a:p>
            <a:r>
              <a:rPr lang="hr-HR" dirty="0"/>
              <a:t>- krastavac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2936"/>
            <a:ext cx="3419475" cy="2821979"/>
          </a:xfrm>
        </p:spPr>
      </p:pic>
    </p:spTree>
    <p:extLst>
      <p:ext uri="{BB962C8B-B14F-4D97-AF65-F5344CB8AC3E}">
        <p14:creationId xmlns:p14="http://schemas.microsoft.com/office/powerpoint/2010/main" val="139996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hr-HR" dirty="0"/>
              <a:t>Livadne biljke cvjetnjače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0" y="2564904"/>
            <a:ext cx="3685124" cy="295232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10" y="1825625"/>
            <a:ext cx="3262479" cy="4351338"/>
          </a:xfrm>
        </p:spPr>
      </p:pic>
    </p:spTree>
    <p:extLst>
      <p:ext uri="{BB962C8B-B14F-4D97-AF65-F5344CB8AC3E}">
        <p14:creationId xmlns:p14="http://schemas.microsoft.com/office/powerpoint/2010/main" val="113141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</p:spPr>
        <p:txBody>
          <a:bodyPr>
            <a:normAutofit/>
          </a:bodyPr>
          <a:lstStyle/>
          <a:p>
            <a:r>
              <a:rPr lang="hr-HR" dirty="0"/>
              <a:t>Život biljke cvjetnjače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812926"/>
            <a:ext cx="3312368" cy="968001"/>
          </a:xfrm>
        </p:spPr>
        <p:txBody>
          <a:bodyPr/>
          <a:lstStyle/>
          <a:p>
            <a:r>
              <a:rPr lang="hr-HR" dirty="0"/>
              <a:t>Biljka niče iz sjemenke.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8" y="3068960"/>
            <a:ext cx="1714739" cy="18957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dirty="0"/>
              <a:t>Razvija se mlada biljka.</a:t>
            </a:r>
          </a:p>
          <a:p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26058"/>
            <a:ext cx="3834452" cy="2875839"/>
          </a:xfrm>
        </p:spPr>
      </p:pic>
      <p:sp>
        <p:nvSpPr>
          <p:cNvPr id="9" name="TextBox 8"/>
          <p:cNvSpPr txBox="1"/>
          <p:nvPr/>
        </p:nvSpPr>
        <p:spPr>
          <a:xfrm>
            <a:off x="1331640" y="46438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grah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2962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krastavac</a:t>
            </a:r>
          </a:p>
        </p:txBody>
      </p:sp>
    </p:spTree>
    <p:extLst>
      <p:ext uri="{BB962C8B-B14F-4D97-AF65-F5344CB8AC3E}">
        <p14:creationId xmlns:p14="http://schemas.microsoft.com/office/powerpoint/2010/main" val="27171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024744" cy="889168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Kad dovoljno naraste biljka se razmnožava: cvjeta i donosi plod.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5256584" cy="3942439"/>
          </a:xfrm>
        </p:spPr>
      </p:pic>
      <p:sp>
        <p:nvSpPr>
          <p:cNvPr id="6" name="TextBox 5"/>
          <p:cNvSpPr txBox="1"/>
          <p:nvPr/>
        </p:nvSpPr>
        <p:spPr>
          <a:xfrm>
            <a:off x="6372200" y="1988840"/>
            <a:ext cx="2088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Nakon što je stabljika krumpira narasla i ocvala, u tlu oko korijenja rastu novi plodovi, mladi krumpiri.</a:t>
            </a:r>
          </a:p>
        </p:txBody>
      </p:sp>
    </p:spTree>
    <p:extLst>
      <p:ext uri="{BB962C8B-B14F-4D97-AF65-F5344CB8AC3E}">
        <p14:creationId xmlns:p14="http://schemas.microsoft.com/office/powerpoint/2010/main" val="115980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4127475" cy="5503301"/>
          </a:xfrm>
        </p:spPr>
      </p:pic>
      <p:sp>
        <p:nvSpPr>
          <p:cNvPr id="6" name="TextBox 5"/>
          <p:cNvSpPr txBox="1"/>
          <p:nvPr/>
        </p:nvSpPr>
        <p:spPr>
          <a:xfrm>
            <a:off x="5436096" y="1340768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Mlada stabljika rajčice cvate žutim cvijetom.</a:t>
            </a:r>
          </a:p>
          <a:p>
            <a:r>
              <a:rPr lang="hr-HR" sz="2000" dirty="0"/>
              <a:t>Iz cvijeta se ravija plod prvo zelene, a zatim zrele crvene boje.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23" y="3717032"/>
            <a:ext cx="2920457" cy="21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0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429000"/>
            <a:ext cx="3456384" cy="529128"/>
          </a:xfrm>
        </p:spPr>
        <p:txBody>
          <a:bodyPr>
            <a:noAutofit/>
          </a:bodyPr>
          <a:lstStyle/>
          <a:p>
            <a:r>
              <a:rPr lang="hr-HR" sz="3200" dirty="0"/>
              <a:t>Odrasla biljka graha </a:t>
            </a:r>
            <a:br>
              <a:rPr lang="hr-HR" sz="3200" dirty="0"/>
            </a:br>
            <a:r>
              <a:rPr lang="hr-HR" sz="3200" dirty="0"/>
              <a:t>s cvjetovima</a:t>
            </a:r>
            <a:br>
              <a:rPr lang="hr-HR" sz="3200" dirty="0"/>
            </a:br>
            <a:r>
              <a:rPr lang="hr-HR" sz="3200" dirty="0"/>
              <a:t>i plodovima.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60715"/>
            <a:ext cx="3976414" cy="5301886"/>
          </a:xfrm>
        </p:spPr>
      </p:pic>
    </p:spTree>
    <p:extLst>
      <p:ext uri="{BB962C8B-B14F-4D97-AF65-F5344CB8AC3E}">
        <p14:creationId xmlns:p14="http://schemas.microsoft.com/office/powerpoint/2010/main" val="268797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294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ŽIVOT BILJKE</vt:lpstr>
      <vt:lpstr>PowerPoint Presentation</vt:lpstr>
      <vt:lpstr>Biljka cvjetnjača </vt:lpstr>
      <vt:lpstr>Ljudi i biljke cvjetnjače</vt:lpstr>
      <vt:lpstr>Livadne biljke cvjetnjače</vt:lpstr>
      <vt:lpstr>Život biljke cvjetnjače</vt:lpstr>
      <vt:lpstr>Kad dovoljno naraste biljka se razmnožava: cvjeta i donosi plod.</vt:lpstr>
      <vt:lpstr>PowerPoint Presentation</vt:lpstr>
      <vt:lpstr>Odrasla biljka graha  s cvjetovima i plodovima.</vt:lpstr>
      <vt:lpstr>PowerPoint Presentation</vt:lpstr>
      <vt:lpstr>PowerPoint Presentation</vt:lpstr>
      <vt:lpstr>Biljke cvjetnjače cvatu u gotovo svim  bojama i mirišu najrazličitijim mirisima.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BILJKE</dc:title>
  <dc:creator>Edita</dc:creator>
  <cp:lastModifiedBy>Maja Jelić-Kolar</cp:lastModifiedBy>
  <cp:revision>18</cp:revision>
  <dcterms:created xsi:type="dcterms:W3CDTF">2014-06-20T11:41:09Z</dcterms:created>
  <dcterms:modified xsi:type="dcterms:W3CDTF">2016-12-05T13:29:32Z</dcterms:modified>
</cp:coreProperties>
</file>