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60F6F-24F1-4BEC-B087-6BD586BC8A06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1F0D1-10FC-4165-AE45-86787F568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8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 – </a:t>
            </a:r>
            <a:r>
              <a:rPr lang="en-US" dirty="0" err="1"/>
              <a:t>roda</a:t>
            </a:r>
            <a:r>
              <a:rPr lang="en-US" dirty="0"/>
              <a:t>, 2 – </a:t>
            </a:r>
            <a:r>
              <a:rPr lang="en-US" dirty="0" err="1"/>
              <a:t>golubica</a:t>
            </a:r>
            <a:r>
              <a:rPr lang="en-US" dirty="0"/>
              <a:t>, 3 – </a:t>
            </a:r>
            <a:r>
              <a:rPr lang="en-US" dirty="0" err="1"/>
              <a:t>djetlić</a:t>
            </a:r>
            <a:r>
              <a:rPr lang="en-US" dirty="0"/>
              <a:t>, 4 – </a:t>
            </a:r>
            <a:r>
              <a:rPr lang="en-US" dirty="0" err="1"/>
              <a:t>sova</a:t>
            </a:r>
            <a:r>
              <a:rPr lang="en-US" dirty="0"/>
              <a:t>, 5 – </a:t>
            </a:r>
            <a:r>
              <a:rPr lang="en-US" dirty="0" err="1"/>
              <a:t>vrana</a:t>
            </a:r>
            <a:r>
              <a:rPr lang="en-US" dirty="0"/>
              <a:t>, 6 – </a:t>
            </a:r>
            <a:r>
              <a:rPr lang="en-US" dirty="0" err="1"/>
              <a:t>slavuj</a:t>
            </a:r>
            <a:r>
              <a:rPr lang="en-US" dirty="0"/>
              <a:t>, 7 – </a:t>
            </a:r>
            <a:r>
              <a:rPr lang="en-US" dirty="0" err="1"/>
              <a:t>kos</a:t>
            </a:r>
            <a:r>
              <a:rPr lang="en-US" dirty="0"/>
              <a:t>, 8 – </a:t>
            </a:r>
            <a:r>
              <a:rPr lang="en-US" dirty="0" err="1"/>
              <a:t>zeba</a:t>
            </a:r>
            <a:r>
              <a:rPr lang="en-US" dirty="0"/>
              <a:t>, 9 – </a:t>
            </a:r>
            <a:r>
              <a:rPr lang="en-US" dirty="0" err="1"/>
              <a:t>svraka</a:t>
            </a:r>
            <a:r>
              <a:rPr lang="en-US" dirty="0"/>
              <a:t>, 10 – </a:t>
            </a:r>
            <a:r>
              <a:rPr lang="en-US" dirty="0" err="1"/>
              <a:t>vrabac</a:t>
            </a:r>
            <a:r>
              <a:rPr lang="en-US" dirty="0"/>
              <a:t>, 11 – </a:t>
            </a:r>
            <a:r>
              <a:rPr lang="en-US" dirty="0" err="1"/>
              <a:t>lastavica</a:t>
            </a:r>
            <a:r>
              <a:rPr lang="en-US" dirty="0"/>
              <a:t>, 12 – </a:t>
            </a:r>
            <a:r>
              <a:rPr lang="en-US" dirty="0" err="1"/>
              <a:t>patka</a:t>
            </a:r>
            <a:r>
              <a:rPr lang="en-US" dirty="0"/>
              <a:t>, 13 - </a:t>
            </a:r>
            <a:r>
              <a:rPr lang="en-US" dirty="0" err="1"/>
              <a:t>orao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9733F-A0F0-4609-B365-33450280BFC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0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0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49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76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3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79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805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6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8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93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25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1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1AC05-7B96-494F-828A-F40E382187B9}" type="datetimeFigureOut">
              <a:rPr lang="en-US" smtClean="0"/>
              <a:t>12/4/2016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3585-1847-44CF-B4B9-926F0F9F7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wav"/><Relationship Id="rId3" Type="http://schemas.microsoft.com/office/2007/relationships/media" Target="../media/media2.mp3"/><Relationship Id="rId21" Type="http://schemas.microsoft.com/office/2007/relationships/media" Target="../media/media11.mp3"/><Relationship Id="rId34" Type="http://schemas.openxmlformats.org/officeDocument/2006/relationships/image" Target="../media/image6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microsoft.com/office/2007/relationships/media" Target="../media/media9.mp3"/><Relationship Id="rId25" Type="http://schemas.microsoft.com/office/2007/relationships/media" Target="../media/media13.wav"/><Relationship Id="rId33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audio" Target="../media/media8.wav"/><Relationship Id="rId20" Type="http://schemas.openxmlformats.org/officeDocument/2006/relationships/audio" Target="../media/media10.mp3"/><Relationship Id="rId29" Type="http://schemas.openxmlformats.org/officeDocument/2006/relationships/image" Target="../media/image1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mp3"/><Relationship Id="rId32" Type="http://schemas.openxmlformats.org/officeDocument/2006/relationships/image" Target="../media/image4.png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mp3"/><Relationship Id="rId28" Type="http://schemas.openxmlformats.org/officeDocument/2006/relationships/notesSlide" Target="../notesSlides/notesSlide1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epetanje rod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4368800" y="3659188"/>
            <a:ext cx="406400" cy="406400"/>
          </a:xfrm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6759" y="574679"/>
            <a:ext cx="9510759" cy="6311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jetlić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521334" y="5755367"/>
            <a:ext cx="406400" cy="406400"/>
          </a:xfrm>
          <a:prstGeom prst="rect">
            <a:avLst/>
          </a:prstGeom>
        </p:spPr>
      </p:pic>
      <p:pic>
        <p:nvPicPr>
          <p:cNvPr id="6" name="klepetanje rod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6841" y="541300"/>
            <a:ext cx="406400" cy="406400"/>
          </a:xfrm>
          <a:prstGeom prst="rect">
            <a:avLst/>
          </a:prstGeom>
        </p:spPr>
      </p:pic>
      <p:pic>
        <p:nvPicPr>
          <p:cNvPr id="7" name="golubica-dov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6278" y="5524312"/>
            <a:ext cx="406400" cy="406400"/>
          </a:xfrm>
          <a:prstGeom prst="rect">
            <a:avLst/>
          </a:prstGeom>
        </p:spPr>
      </p:pic>
      <p:pic>
        <p:nvPicPr>
          <p:cNvPr id="8" name="sova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4980714" y="3492875"/>
            <a:ext cx="406400" cy="406400"/>
          </a:xfrm>
          <a:prstGeom prst="rect">
            <a:avLst/>
          </a:prstGeom>
        </p:spPr>
      </p:pic>
      <p:pic>
        <p:nvPicPr>
          <p:cNvPr id="9" name="patka1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733683" y="834937"/>
            <a:ext cx="406400" cy="406400"/>
          </a:xfrm>
          <a:prstGeom prst="rect">
            <a:avLst/>
          </a:prstGeom>
        </p:spPr>
      </p:pic>
      <p:pic>
        <p:nvPicPr>
          <p:cNvPr id="10" name="pjev slavuja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40083" y="5787608"/>
            <a:ext cx="406400" cy="406400"/>
          </a:xfrm>
          <a:prstGeom prst="rect">
            <a:avLst/>
          </a:prstGeom>
        </p:spPr>
      </p:pic>
      <p:pic>
        <p:nvPicPr>
          <p:cNvPr id="11" name="svraka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396499" y="1916832"/>
            <a:ext cx="406400" cy="406400"/>
          </a:xfrm>
          <a:prstGeom prst="rect">
            <a:avLst/>
          </a:prstGeom>
        </p:spPr>
      </p:pic>
      <p:pic>
        <p:nvPicPr>
          <p:cNvPr id="12" name="vrana-American Crow_1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915891" y="6033322"/>
            <a:ext cx="406400" cy="406400"/>
          </a:xfrm>
          <a:prstGeom prst="rect">
            <a:avLst/>
          </a:prstGeom>
        </p:spPr>
      </p:pic>
      <p:pic>
        <p:nvPicPr>
          <p:cNvPr id="13" name="kos- Common Blackbird - Turdus merula merula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34902" y="4474540"/>
            <a:ext cx="406400" cy="406400"/>
          </a:xfrm>
          <a:prstGeom prst="rect">
            <a:avLst/>
          </a:prstGeom>
        </p:spPr>
      </p:pic>
      <p:pic>
        <p:nvPicPr>
          <p:cNvPr id="14" name="ZEBA - Common Chaffinch - Fringilla coelebs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135270" y="3749665"/>
            <a:ext cx="406400" cy="406400"/>
          </a:xfrm>
          <a:prstGeom prst="rect">
            <a:avLst/>
          </a:prstGeom>
        </p:spPr>
      </p:pic>
      <p:pic>
        <p:nvPicPr>
          <p:cNvPr id="15" name="VRABAC- House Sparrow - Passer domesticus.mp3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8766741" y="3092583"/>
            <a:ext cx="406400" cy="406400"/>
          </a:xfrm>
          <a:prstGeom prst="rect">
            <a:avLst/>
          </a:prstGeom>
        </p:spPr>
      </p:pic>
      <p:pic>
        <p:nvPicPr>
          <p:cNvPr id="16" name="LASTAVICA - Barn Swallow - Hirundo rustica.mp3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7675160" y="1636115"/>
            <a:ext cx="406400" cy="406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20382426">
            <a:off x="171626" y="1113289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roda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pic>
        <p:nvPicPr>
          <p:cNvPr id="17" name="oRAO-Bald Eagle-SoundBible.com-1234817251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563888" y="1178749"/>
            <a:ext cx="406400" cy="4064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20021067">
            <a:off x="2244044" y="1261603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orao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351767">
            <a:off x="6069192" y="927526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patka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174735">
            <a:off x="1262589" y="5240921"/>
            <a:ext cx="923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djetlić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87803">
            <a:off x="-96330" y="4963000"/>
            <a:ext cx="1138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golubica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61858">
            <a:off x="8481234" y="3727936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zeba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942515">
            <a:off x="8480881" y="4492670"/>
            <a:ext cx="650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kos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20283426">
            <a:off x="8050255" y="1169437"/>
            <a:ext cx="131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lastavica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436094">
            <a:off x="8317079" y="5478011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slavuj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239220">
            <a:off x="7718817" y="2892528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vrabac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596690">
            <a:off x="6437619" y="2711821"/>
            <a:ext cx="915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svraka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0713403">
            <a:off x="4682147" y="4388070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sova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 rot="1717686">
            <a:off x="6167309" y="5613455"/>
            <a:ext cx="77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BLANCA" panose="02000000000000000000" pitchFamily="2" charset="0"/>
              </a:rPr>
              <a:t>vrana</a:t>
            </a:r>
            <a:endParaRPr lang="en-US" sz="2000" b="1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172367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1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4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23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765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475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6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7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957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0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37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65</Words>
  <Application>Microsoft Office PowerPoint</Application>
  <PresentationFormat>Prikaz na zaslonu (4:3)</PresentationFormat>
  <Paragraphs>15</Paragraphs>
  <Slides>1</Slides>
  <Notes>1</Notes>
  <HiddenSlides>0</HiddenSlides>
  <MMClips>14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</vt:i4>
      </vt:variant>
    </vt:vector>
  </HeadingPairs>
  <TitlesOfParts>
    <vt:vector size="5" baseType="lpstr">
      <vt:lpstr>AR BLANCA</vt:lpstr>
      <vt:lpstr>Arial</vt:lpstr>
      <vt:lpstr>Calibri</vt:lpstr>
      <vt:lpstr>Office Theme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Suncana Mumelas</dc:creator>
  <cp:lastModifiedBy>Ana Kodžoman-Stanojević</cp:lastModifiedBy>
  <cp:revision>7</cp:revision>
  <dcterms:created xsi:type="dcterms:W3CDTF">2016-08-11T03:22:56Z</dcterms:created>
  <dcterms:modified xsi:type="dcterms:W3CDTF">2016-12-04T08:08:31Z</dcterms:modified>
</cp:coreProperties>
</file>