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013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025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676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7792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BC63-1A69-4A53-B389-211E28949C0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542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669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0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35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158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205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937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227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740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C4AA821-63F2-4719-A282-7F6BABCC7635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493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131840" y="5949280"/>
            <a:ext cx="5661248" cy="513011"/>
          </a:xfrm>
        </p:spPr>
        <p:txBody>
          <a:bodyPr>
            <a:normAutofit/>
          </a:bodyPr>
          <a:lstStyle/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858000" cy="1655762"/>
          </a:xfrm>
        </p:spPr>
        <p:txBody>
          <a:bodyPr>
            <a:normAutofit/>
          </a:bodyPr>
          <a:lstStyle/>
          <a:p>
            <a:r>
              <a:rPr lang="hr-HR" sz="4000" dirty="0"/>
              <a:t>IGRA ASOCIJACIJA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244414107"/>
              </p:ext>
            </p:extLst>
          </p:nvPr>
        </p:nvGraphicFramePr>
        <p:xfrm>
          <a:off x="714375" y="1285875"/>
          <a:ext cx="7215238" cy="399586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446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VOZAČ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PILOT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KARTA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MORNARI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CESTA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PLOVIDBENI 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DOMAĆICE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PUTNICI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NADZORNIK LETA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AUTOBUS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ZRAKOPLOV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PRIJEVOZNA SREDSTVA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4375" y="1285875"/>
            <a:ext cx="2305050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185737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57175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714375" y="3286125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57175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185737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285875"/>
            <a:ext cx="2428875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0375" y="1285875"/>
            <a:ext cx="2500313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1857375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75" y="257175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3000375" y="3286125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00364" y="3929066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3929066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5500688" y="3286125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C4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3929066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75" y="4595833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5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192</TotalTime>
  <Words>47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 PK</vt:lpstr>
      <vt:lpstr>Danijela Krijan, OŠ Antuna Mihanovića, Slavonski Brod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61</cp:revision>
  <dcterms:created xsi:type="dcterms:W3CDTF">2011-05-10T17:03:42Z</dcterms:created>
  <dcterms:modified xsi:type="dcterms:W3CDTF">2016-11-25T09:09:07Z</dcterms:modified>
</cp:coreProperties>
</file>