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013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25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76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79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BC63-1A69-4A53-B389-211E28949C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542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69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35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5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05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37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27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40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4AA821-63F2-4719-A282-7F6BABCC763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93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31840" y="5949280"/>
            <a:ext cx="5661248" cy="513011"/>
          </a:xfrm>
        </p:spPr>
        <p:txBody>
          <a:bodyPr>
            <a:normAutofit/>
          </a:bodyPr>
          <a:lstStyle/>
          <a:p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858000" cy="1655762"/>
          </a:xfrm>
        </p:spPr>
        <p:txBody>
          <a:bodyPr>
            <a:normAutofit/>
          </a:bodyPr>
          <a:lstStyle/>
          <a:p>
            <a:r>
              <a:rPr lang="hr-HR" sz="4000" dirty="0"/>
              <a:t>IGRA ASOCIJACIJA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44414107"/>
              </p:ext>
            </p:extLst>
          </p:nvPr>
        </p:nvGraphicFramePr>
        <p:xfrm>
          <a:off x="714375" y="1285875"/>
          <a:ext cx="7215238" cy="399586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VOZAČ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MORNARI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CESTA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PLOVIDBENI 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DOMAĆICE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PUTNICI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NADZORNIK LETA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AUTOBUS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ZRAKOPLOV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PRIJEVOZNA SREDSTVA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4375" y="1285875"/>
            <a:ext cx="230505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18573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5717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714375" y="32861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5717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18573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285875"/>
            <a:ext cx="2428875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0375" y="1285875"/>
            <a:ext cx="2500313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1857375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75" y="25717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3000375" y="32861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0364" y="3929066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929066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5500688" y="32861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929066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75" y="4595833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5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192</TotalTime>
  <Words>47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 PK</vt:lpstr>
      <vt:lpstr>Danijela Krijan, OŠ Antuna Mihanovića, Slavonski Brod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61</cp:revision>
  <dcterms:created xsi:type="dcterms:W3CDTF">2011-05-10T17:03:42Z</dcterms:created>
  <dcterms:modified xsi:type="dcterms:W3CDTF">2016-11-25T09:09:07Z</dcterms:modified>
</cp:coreProperties>
</file>