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86FC87-A3C1-45D9-B2A4-6AC4BCC1A4D3}" type="datetimeFigureOut">
              <a:rPr lang="sr-Latn-CS" smtClean="0"/>
              <a:pPr>
                <a:defRPr/>
              </a:pPr>
              <a:t>2.12.2016.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00CDC7-9628-441B-8033-EA560BF24C5F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01790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86FC87-A3C1-45D9-B2A4-6AC4BCC1A4D3}" type="datetimeFigureOut">
              <a:rPr lang="sr-Latn-CS" smtClean="0"/>
              <a:pPr>
                <a:defRPr/>
              </a:pPr>
              <a:t>2.12.2016.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00CDC7-9628-441B-8033-EA560BF24C5F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86077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86FC87-A3C1-45D9-B2A4-6AC4BCC1A4D3}" type="datetimeFigureOut">
              <a:rPr lang="sr-Latn-CS" smtClean="0"/>
              <a:pPr>
                <a:defRPr/>
              </a:pPr>
              <a:t>2.12.2016.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00CDC7-9628-441B-8033-EA560BF24C5F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48451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86FC87-A3C1-45D9-B2A4-6AC4BCC1A4D3}" type="datetimeFigureOut">
              <a:rPr lang="sr-Latn-CS" smtClean="0"/>
              <a:pPr>
                <a:defRPr/>
              </a:pPr>
              <a:t>2.12.2016.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00CDC7-9628-441B-8033-EA560BF24C5F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75450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86FC87-A3C1-45D9-B2A4-6AC4BCC1A4D3}" type="datetimeFigureOut">
              <a:rPr lang="sr-Latn-CS" smtClean="0"/>
              <a:pPr>
                <a:defRPr/>
              </a:pPr>
              <a:t>2.12.2016.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00CDC7-9628-441B-8033-EA560BF24C5F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89682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86FC87-A3C1-45D9-B2A4-6AC4BCC1A4D3}" type="datetimeFigureOut">
              <a:rPr lang="sr-Latn-CS" smtClean="0"/>
              <a:pPr>
                <a:defRPr/>
              </a:pPr>
              <a:t>2.12.2016.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00CDC7-9628-441B-8033-EA560BF24C5F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51319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86FC87-A3C1-45D9-B2A4-6AC4BCC1A4D3}" type="datetimeFigureOut">
              <a:rPr lang="sr-Latn-CS" smtClean="0"/>
              <a:pPr>
                <a:defRPr/>
              </a:pPr>
              <a:t>2.12.2016.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00CDC7-9628-441B-8033-EA560BF24C5F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29236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86FC87-A3C1-45D9-B2A4-6AC4BCC1A4D3}" type="datetimeFigureOut">
              <a:rPr lang="sr-Latn-CS" smtClean="0"/>
              <a:pPr>
                <a:defRPr/>
              </a:pPr>
              <a:t>2.12.2016.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00CDC7-9628-441B-8033-EA560BF24C5F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29777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86FC87-A3C1-45D9-B2A4-6AC4BCC1A4D3}" type="datetimeFigureOut">
              <a:rPr lang="sr-Latn-CS" smtClean="0"/>
              <a:pPr>
                <a:defRPr/>
              </a:pPr>
              <a:t>2.12.2016.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00CDC7-9628-441B-8033-EA560BF24C5F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02833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86FC87-A3C1-45D9-B2A4-6AC4BCC1A4D3}" type="datetimeFigureOut">
              <a:rPr lang="sr-Latn-CS" smtClean="0"/>
              <a:pPr>
                <a:defRPr/>
              </a:pPr>
              <a:t>2.12.2016.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00CDC7-9628-441B-8033-EA560BF24C5F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43410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86FC87-A3C1-45D9-B2A4-6AC4BCC1A4D3}" type="datetimeFigureOut">
              <a:rPr lang="sr-Latn-CS" smtClean="0"/>
              <a:pPr>
                <a:defRPr/>
              </a:pPr>
              <a:t>2.12.2016.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00CDC7-9628-441B-8033-EA560BF24C5F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32129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486FC87-A3C1-45D9-B2A4-6AC4BCC1A4D3}" type="datetimeFigureOut">
              <a:rPr lang="sr-Latn-CS" smtClean="0"/>
              <a:pPr>
                <a:defRPr/>
              </a:pPr>
              <a:t>2.12.2016.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A00CDC7-9628-441B-8033-EA560BF24C5F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78175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143000" y="620688"/>
            <a:ext cx="6858000" cy="1017067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hr-HR" dirty="0"/>
              <a:t>PRIMORSKI ZAVIČAJ</a:t>
            </a:r>
          </a:p>
        </p:txBody>
      </p:sp>
      <p:sp>
        <p:nvSpPr>
          <p:cNvPr id="9219" name="Podnaslov 2"/>
          <p:cNvSpPr>
            <a:spLocks noGrp="1"/>
          </p:cNvSpPr>
          <p:nvPr>
            <p:ph type="subTitle" idx="1"/>
          </p:nvPr>
        </p:nvSpPr>
        <p:spPr>
          <a:xfrm>
            <a:off x="1143000" y="1836010"/>
            <a:ext cx="6858000" cy="1655762"/>
          </a:xfrm>
        </p:spPr>
        <p:txBody>
          <a:bodyPr/>
          <a:lstStyle/>
          <a:p>
            <a:pPr marR="0"/>
            <a:r>
              <a:rPr lang="hr-HR" dirty="0"/>
              <a:t>Provjera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788024" y="6093296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Sanda Rajn, OŠ V. OŠ Varaždin, Varaždin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3808" y="2329511"/>
            <a:ext cx="3672408" cy="31376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r-HR" dirty="0"/>
              <a:t>Gdje se nalazi primorski zavičaj?</a:t>
            </a:r>
          </a:p>
        </p:txBody>
      </p:sp>
      <p:pic>
        <p:nvPicPr>
          <p:cNvPr id="10242" name="Rezervirano mjesto sadržaja 3" descr="karta RH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900362" y="2096294"/>
            <a:ext cx="3343275" cy="3810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hr-HR" dirty="0"/>
              <a:t>Zašto se tako zove?</a:t>
            </a:r>
          </a:p>
        </p:txBody>
      </p:sp>
      <p:pic>
        <p:nvPicPr>
          <p:cNvPr id="11266" name="Rezervirano mjesto sadržaja 3" descr="primorj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928938" y="2286000"/>
            <a:ext cx="3021012" cy="281463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r-HR" dirty="0"/>
              <a:t>Koji je najveći grad primorskog zavičaja?</a:t>
            </a:r>
          </a:p>
        </p:txBody>
      </p:sp>
      <p:pic>
        <p:nvPicPr>
          <p:cNvPr id="12290" name="Rezervirano mjesto sadržaja 3" descr="Split_iz_zraka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623159" y="1825625"/>
            <a:ext cx="5897681" cy="435133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hr-HR" dirty="0"/>
              <a:t>Kakva je klima?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2348880"/>
            <a:ext cx="2360683" cy="26095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715" y="4437112"/>
            <a:ext cx="2386029" cy="18109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748521"/>
            <a:ext cx="1930159" cy="14857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27" y="1675070"/>
            <a:ext cx="3396404" cy="187778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136" y="4454354"/>
            <a:ext cx="2547191" cy="18659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r-HR" dirty="0"/>
              <a:t>Osim povrtnih kultura ljudi uzgajaju:</a:t>
            </a:r>
          </a:p>
        </p:txBody>
      </p:sp>
      <p:pic>
        <p:nvPicPr>
          <p:cNvPr id="14338" name="Rezervirano mjesto sadržaja 3" descr="maslina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000125" y="1785938"/>
            <a:ext cx="1847850" cy="2466975"/>
          </a:xfrm>
        </p:spPr>
      </p:pic>
      <p:pic>
        <p:nvPicPr>
          <p:cNvPr id="14340" name="Slika 4" descr="smokva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3" y="2143125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Slika 5" descr="naranča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71750" y="4857750"/>
            <a:ext cx="3238500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Slika 6" descr="badem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57938" y="4500563"/>
            <a:ext cx="231457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r-HR" dirty="0"/>
              <a:t>Koji vjetrovi pušu tijekom cijele godine?</a:t>
            </a:r>
          </a:p>
        </p:txBody>
      </p:sp>
      <p:pic>
        <p:nvPicPr>
          <p:cNvPr id="15362" name="Rezervirano mjesto sadržaja 3" descr="bura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928688" y="2714625"/>
            <a:ext cx="2619375" cy="1743075"/>
          </a:xfrm>
        </p:spPr>
      </p:pic>
      <p:pic>
        <p:nvPicPr>
          <p:cNvPr id="15364" name="Slika 4" descr="jugo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3" y="2714625"/>
            <a:ext cx="2600325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</TotalTime>
  <Words>48</Words>
  <Application>Microsoft Office PowerPoint</Application>
  <PresentationFormat>On-screen Show (4:3)</PresentationFormat>
  <Paragraphs>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PRIMORSKI ZAVIČAJ</vt:lpstr>
      <vt:lpstr>Gdje se nalazi primorski zavičaj?</vt:lpstr>
      <vt:lpstr>Zašto se tako zove?</vt:lpstr>
      <vt:lpstr>Koji je najveći grad primorskog zavičaja?</vt:lpstr>
      <vt:lpstr>Kakva je klima?</vt:lpstr>
      <vt:lpstr>Osim povrtnih kultura ljudi uzgajaju:</vt:lpstr>
      <vt:lpstr>Koji vjetrovi pušu tijekom cijele godine?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PRIMORSKI ZAVIČAJ</dc:title>
  <dc:creator>Pc</dc:creator>
  <cp:lastModifiedBy>Maja Jelić-Kolar</cp:lastModifiedBy>
  <cp:revision>7</cp:revision>
  <dcterms:created xsi:type="dcterms:W3CDTF">2014-07-09T13:31:11Z</dcterms:created>
  <dcterms:modified xsi:type="dcterms:W3CDTF">2016-12-02T13:06:17Z</dcterms:modified>
</cp:coreProperties>
</file>