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notesMasterIdLst>
    <p:notesMasterId r:id="rId14"/>
  </p:notesMasterIdLst>
  <p:sldIdLst>
    <p:sldId id="256" r:id="rId2"/>
    <p:sldId id="329" r:id="rId3"/>
    <p:sldId id="325" r:id="rId4"/>
    <p:sldId id="337" r:id="rId5"/>
    <p:sldId id="306" r:id="rId6"/>
    <p:sldId id="331" r:id="rId7"/>
    <p:sldId id="332" r:id="rId8"/>
    <p:sldId id="338" r:id="rId9"/>
    <p:sldId id="335" r:id="rId10"/>
    <p:sldId id="336" r:id="rId11"/>
    <p:sldId id="333" r:id="rId12"/>
    <p:sldId id="272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33"/>
    <a:srgbClr val="663300"/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61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39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59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6239E-AF1A-4626-B494-4467B645C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83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2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886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73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6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2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76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9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84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65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6406" y="764704"/>
            <a:ext cx="8229600" cy="923528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Primorski  zavičaj</a:t>
            </a:r>
          </a:p>
        </p:txBody>
      </p:sp>
      <p:sp>
        <p:nvSpPr>
          <p:cNvPr id="6" name="Podnaslov 2"/>
          <p:cNvSpPr>
            <a:spLocks noGrp="1"/>
          </p:cNvSpPr>
          <p:nvPr/>
        </p:nvSpPr>
        <p:spPr>
          <a:xfrm>
            <a:off x="3357414" y="6165304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Vesna </a:t>
            </a:r>
            <a:r>
              <a:rPr lang="hr-HR" dirty="0" err="1">
                <a:latin typeface="Calibri" panose="020F0502020204030204" pitchFamily="34" charset="0"/>
              </a:rPr>
              <a:t>Bego</a:t>
            </a:r>
            <a:r>
              <a:rPr lang="hr-HR" dirty="0">
                <a:latin typeface="Calibri" panose="020F0502020204030204" pitchFamily="34" charset="0"/>
              </a:rPr>
              <a:t>, OŠ Dragutina </a:t>
            </a:r>
            <a:r>
              <a:rPr lang="hr-HR" dirty="0" err="1">
                <a:latin typeface="Calibri" panose="020F0502020204030204" pitchFamily="34" charset="0"/>
              </a:rPr>
              <a:t>Domjanića</a:t>
            </a:r>
            <a:r>
              <a:rPr lang="hr-HR" dirty="0">
                <a:latin typeface="Calibri" panose="020F0502020204030204" pitchFamily="34" charset="0"/>
              </a:rPr>
              <a:t>, Sveti Ivan Zelina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60848"/>
            <a:ext cx="3672408" cy="31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60" y="274514"/>
            <a:ext cx="8964488" cy="1411559"/>
          </a:xfrm>
        </p:spPr>
        <p:txBody>
          <a:bodyPr>
            <a:normAutofit/>
          </a:bodyPr>
          <a:lstStyle/>
          <a:p>
            <a:r>
              <a:rPr lang="hr-HR" dirty="0"/>
              <a:t>Na zemljovidu pokaži primorski zavičaj.</a:t>
            </a:r>
          </a:p>
        </p:txBody>
      </p:sp>
      <p:pic>
        <p:nvPicPr>
          <p:cNvPr id="4" name="Picture 2" descr="C:\Users\Korisnik\Pictures\My Scans\Slike za prezentacije\scan0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334" y="1905194"/>
            <a:ext cx="4251960" cy="37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sten 4"/>
          <p:cNvSpPr/>
          <p:nvPr/>
        </p:nvSpPr>
        <p:spPr>
          <a:xfrm rot="3002309">
            <a:off x="1667531" y="4252286"/>
            <a:ext cx="4516547" cy="756114"/>
          </a:xfrm>
          <a:prstGeom prst="donu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74026684"/>
              </p:ext>
            </p:extLst>
          </p:nvPr>
        </p:nvGraphicFramePr>
        <p:xfrm>
          <a:off x="601663" y="333375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SLANO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KUPANJE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OTOCI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PLAVO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RAZGLEDA-VANJE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POLUOTOCI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ČISTO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TRAJEKT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ZALJEVI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MORE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TURISTI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RAZVEDENA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OBALA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PRIMORSKI ZAVIČAJ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621977" y="359837"/>
            <a:ext cx="2627312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278639" y="359837"/>
            <a:ext cx="2627313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960845" y="359837"/>
            <a:ext cx="2627313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21977" y="1567128"/>
            <a:ext cx="2627312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266558" y="1560037"/>
            <a:ext cx="2627313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949630" y="1567128"/>
            <a:ext cx="2627312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21977" y="2794343"/>
            <a:ext cx="2627312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287139" y="2780739"/>
            <a:ext cx="2627313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960845" y="2794343"/>
            <a:ext cx="2627313" cy="11874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0070C0"/>
                </a:solidFill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44699" y="3998763"/>
            <a:ext cx="2627312" cy="1187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282149" y="4026960"/>
            <a:ext cx="2627312" cy="1187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958119" y="3998763"/>
            <a:ext cx="2627312" cy="1187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589414" y="5214410"/>
            <a:ext cx="8005762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latin typeface="+mn-lt"/>
              </a:rPr>
              <a:t>Primorski zavičaj 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ravnice i riječne doline</a:t>
            </a:r>
          </a:p>
          <a:p>
            <a:pPr marL="651510" indent="-514350">
              <a:buAutoNum type="alphaLcParenR"/>
            </a:pPr>
            <a:r>
              <a:rPr lang="hr-HR" sz="3600" dirty="0"/>
              <a:t> ravnice, brda i planine</a:t>
            </a:r>
          </a:p>
          <a:p>
            <a:pPr marL="651510" indent="-514350">
              <a:buAutoNum type="alphaLcParenR"/>
            </a:pPr>
            <a:r>
              <a:rPr lang="hr-HR" sz="3600" dirty="0"/>
              <a:t> more, obalu i otoke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563215" y="2966777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scan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816424" cy="27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879" y="654000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Što pripada primorskom zavičaju?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vinograd, ljekovita voda i bukva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vinograd, ječam i jela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vinograd, maslina i bor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4935" y="3789040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hr-HR" sz="3200" dirty="0"/>
              <a:t>Najveći grad u primorskom zavičaju 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</a:t>
            </a:r>
            <a:r>
              <a:rPr lang="hr-HR" b="1" dirty="0"/>
              <a:t>             </a:t>
            </a:r>
            <a:r>
              <a:rPr lang="hr-HR" sz="3200" b="1" dirty="0"/>
              <a:t>Split.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22238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hr-HR" dirty="0"/>
              <a:t>Na kojoj je slici prikazan primorski zavičaj?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a)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b)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c)  </a:t>
            </a:r>
          </a:p>
        </p:txBody>
      </p:sp>
      <p:sp>
        <p:nvSpPr>
          <p:cNvPr id="12" name="Prsten 11"/>
          <p:cNvSpPr/>
          <p:nvPr/>
        </p:nvSpPr>
        <p:spPr>
          <a:xfrm>
            <a:off x="-1772" y="157577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orisnik\Pictures\My Scans\Slike za prezentacije\scan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1956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Pictures\My Scans\Slike za prezentacije\scan0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05564"/>
            <a:ext cx="3195637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orisnik\Pictures\My Scans\Slike za prezentacije\scan0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5" y="2060848"/>
            <a:ext cx="3300413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Što možeš vidjeti u primorskom zavičaju?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   smokva</a:t>
            </a:r>
            <a:r>
              <a:rPr lang="hr-HR" sz="3600" dirty="0">
                <a:latin typeface="+mj-lt"/>
                <a:cs typeface="Aharoni" pitchFamily="2" charset="-79"/>
              </a:rPr>
              <a:t>  </a:t>
            </a:r>
            <a:r>
              <a:rPr lang="hr-HR" dirty="0">
                <a:latin typeface="+mj-lt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+mj-lt"/>
                <a:cs typeface="Aharoni" pitchFamily="2" charset="-79"/>
              </a:rPr>
              <a:t>                 </a:t>
            </a:r>
            <a:r>
              <a:rPr lang="hr-HR" sz="3100" dirty="0">
                <a:latin typeface="+mj-lt"/>
                <a:cs typeface="Aharoni" pitchFamily="2" charset="-79"/>
              </a:rPr>
              <a:t>fazan</a:t>
            </a:r>
            <a:r>
              <a:rPr lang="hr-HR" sz="3200" dirty="0">
                <a:latin typeface="+mj-lt"/>
                <a:cs typeface="Aharoni" pitchFamily="2" charset="-79"/>
              </a:rPr>
              <a:t>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     </a:t>
            </a:r>
            <a:r>
              <a:rPr lang="hr-HR" sz="3200" dirty="0">
                <a:latin typeface="+mj-lt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  <a:endParaRPr lang="hr-HR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100" dirty="0">
                <a:latin typeface="+mj-lt"/>
                <a:cs typeface="Aharoni" pitchFamily="2" charset="-79"/>
              </a:rPr>
              <a:t>galeb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lisica </a:t>
            </a:r>
          </a:p>
          <a:p>
            <a:pPr marL="0" indent="0">
              <a:buNone/>
            </a:pPr>
            <a:r>
              <a:rPr lang="hr-HR" sz="3100" dirty="0">
                <a:latin typeface="+mj-lt"/>
                <a:cs typeface="Aharoni" pitchFamily="2" charset="-79"/>
              </a:rPr>
              <a:t>                                                          ječam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čagalj</a:t>
            </a:r>
          </a:p>
          <a:p>
            <a:pPr marL="0" indent="0">
              <a:buNone/>
            </a:pPr>
            <a:r>
              <a:rPr lang="hr-HR" sz="3500" dirty="0">
                <a:latin typeface="+mj-lt"/>
                <a:cs typeface="Aharoni" pitchFamily="2" charset="-79"/>
              </a:rPr>
              <a:t>             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bor</a:t>
            </a:r>
            <a:endParaRPr lang="hr-HR" sz="31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251520" y="4869160"/>
            <a:ext cx="2160240" cy="864096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3851920" y="5258990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827584" y="3200531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457200" y="1804392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  <a:cs typeface="Aharoni" pitchFamily="2" charset="-79"/>
              </a:rPr>
              <a:t>brod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561566" y="354554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000" dirty="0">
                <a:latin typeface="+mj-lt"/>
                <a:cs typeface="Aharoni" pitchFamily="2" charset="-79"/>
              </a:rPr>
              <a:t>kukuruz</a:t>
            </a:r>
          </a:p>
        </p:txBody>
      </p:sp>
      <p:sp>
        <p:nvSpPr>
          <p:cNvPr id="13" name="Prsten 12"/>
          <p:cNvSpPr/>
          <p:nvPr/>
        </p:nvSpPr>
        <p:spPr>
          <a:xfrm>
            <a:off x="5796136" y="2061537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27584" y="23153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179696"/>
            <a:ext cx="7490047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U primorskom zavičaju naselja su smještena uz samu obalu.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2029" r="9137" b="2604"/>
          <a:stretch/>
        </p:blipFill>
        <p:spPr bwMode="auto">
          <a:xfrm>
            <a:off x="4427984" y="2346665"/>
            <a:ext cx="19442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468490" cy="1025084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Koje rijeke teku kroz primorski zavičaj?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2952" y="1704008"/>
            <a:ext cx="5770984" cy="480285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Dunav, Sava i Drava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Kupa, Korana i Mrežnica</a:t>
            </a: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Krka, Zrmanja i Cetina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40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40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827584" y="4221088"/>
            <a:ext cx="792088" cy="784385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latin typeface="+mn-lt"/>
              </a:rPr>
              <a:t>Napiši slovo ispred pripadajuće riječi.</a:t>
            </a:r>
            <a:br>
              <a:rPr lang="hr-HR" sz="3600" dirty="0">
                <a:latin typeface="+mn-lt"/>
              </a:rPr>
            </a:br>
            <a:endParaRPr lang="hr-HR" sz="36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000" dirty="0"/>
              <a:t>a)  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b)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c)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d)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e)                                      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053698" y="1372993"/>
            <a:ext cx="409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cs typeface="Aharoni" pitchFamily="2" charset="-79"/>
              </a:rPr>
              <a:t>___</a:t>
            </a:r>
            <a:r>
              <a:rPr lang="hr-HR" sz="4000" dirty="0">
                <a:cs typeface="Aharoni" pitchFamily="2" charset="-79"/>
              </a:rPr>
              <a:t>otok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169805" y="3491393"/>
            <a:ext cx="357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cs typeface="Aharoni" pitchFamily="2" charset="-79"/>
              </a:rPr>
              <a:t>___</a:t>
            </a:r>
            <a:r>
              <a:rPr lang="hr-HR" sz="4000" dirty="0">
                <a:cs typeface="Aharoni" pitchFamily="2" charset="-79"/>
              </a:rPr>
              <a:t>poluotok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198434" y="5373216"/>
            <a:ext cx="383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cs typeface="Aharoni" pitchFamily="2" charset="-79"/>
              </a:rPr>
              <a:t>___</a:t>
            </a:r>
            <a:r>
              <a:rPr lang="hr-HR" sz="4000" dirty="0">
                <a:cs typeface="Aharoni" pitchFamily="2" charset="-79"/>
              </a:rPr>
              <a:t>luka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120233" y="2420888"/>
            <a:ext cx="314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cs typeface="Aharoni" pitchFamily="2" charset="-79"/>
              </a:rPr>
              <a:t>___</a:t>
            </a:r>
            <a:r>
              <a:rPr lang="hr-HR" sz="4000" dirty="0">
                <a:cs typeface="Aharoni" pitchFamily="2" charset="-79"/>
              </a:rPr>
              <a:t>uvala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200748" y="4443209"/>
            <a:ext cx="39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cs typeface="Aharoni" pitchFamily="2" charset="-79"/>
              </a:rPr>
              <a:t>___</a:t>
            </a:r>
            <a:r>
              <a:rPr lang="hr-HR" sz="4000" dirty="0">
                <a:cs typeface="Aharoni" pitchFamily="2" charset="-79"/>
              </a:rPr>
              <a:t>ribarski brod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200748" y="1364932"/>
            <a:ext cx="75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cs typeface="Aharoni" pitchFamily="2" charset="-79"/>
              </a:rPr>
              <a:t>c)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213146" y="2393998"/>
            <a:ext cx="87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cs typeface="Aharoni" pitchFamily="2" charset="-79"/>
              </a:rPr>
              <a:t>a)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231512" y="3511141"/>
            <a:ext cx="85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cs typeface="Aharoni" pitchFamily="2" charset="-79"/>
              </a:rPr>
              <a:t>e)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231512" y="4443209"/>
            <a:ext cx="85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cs typeface="Aharoni" pitchFamily="2" charset="-79"/>
              </a:rPr>
              <a:t>d)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5240106" y="5373216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cs typeface="Aharoni" pitchFamily="2" charset="-79"/>
              </a:rPr>
              <a:t>b)</a:t>
            </a:r>
          </a:p>
        </p:txBody>
      </p:sp>
      <p:pic>
        <p:nvPicPr>
          <p:cNvPr id="4" name="Picture 2" descr="C:\Users\Korisnik\Pictures\My Scans\Slike za prezentacije\scan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9" y="896496"/>
            <a:ext cx="1687952" cy="121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orisnik\Pictures\My Scans\Slike za prezentacije\scan0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4" y="3413421"/>
            <a:ext cx="2052555" cy="9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1" y="4461217"/>
            <a:ext cx="1929755" cy="113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orisnik\Pictures\My Scans\Slike za prezentacije\scan01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4" y="5653833"/>
            <a:ext cx="965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orisnik\Pictures\My Scans\Slike za prezentacije\scan01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9" y="2168523"/>
            <a:ext cx="2171201" cy="11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3" grpId="2" uiExpand="1" build="p"/>
      <p:bldP spid="3" grpId="3" uiExpand="1" build="p"/>
      <p:bldP spid="3" grpId="4" uiExpand="1" build="p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217</Words>
  <Application>Microsoft Office PowerPoint</Application>
  <PresentationFormat>On-screen Show (4:3)</PresentationFormat>
  <Paragraphs>109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Aharoni</vt:lpstr>
      <vt:lpstr>Arial</vt:lpstr>
      <vt:lpstr>Bookman Old Style</vt:lpstr>
      <vt:lpstr>Calibri</vt:lpstr>
      <vt:lpstr>Calibri Light</vt:lpstr>
      <vt:lpstr>Century Gothic</vt:lpstr>
      <vt:lpstr>Comic Sans MS</vt:lpstr>
      <vt:lpstr>Office Theme</vt:lpstr>
      <vt:lpstr>Primorski  zavičaj</vt:lpstr>
      <vt:lpstr>Primorski zavičaj ima:</vt:lpstr>
      <vt:lpstr>Što pripada primorskom zavičaju?</vt:lpstr>
      <vt:lpstr>Najveći grad u primorskom zavičaju je</vt:lpstr>
      <vt:lpstr>Na kojoj je slici prikazan primorski zavičaj?</vt:lpstr>
      <vt:lpstr>Što možeš vidjeti u primorskom zavičaju?       </vt:lpstr>
      <vt:lpstr>PowerPoint Presentation</vt:lpstr>
      <vt:lpstr>Koje rijeke teku kroz primorski zavičaj?</vt:lpstr>
      <vt:lpstr>Napiši slovo ispred pripadajuće riječi. </vt:lpstr>
      <vt:lpstr>Na zemljovidu pokaži primorski zavičaj.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421</cp:revision>
  <dcterms:created xsi:type="dcterms:W3CDTF">2014-01-19T14:20:04Z</dcterms:created>
  <dcterms:modified xsi:type="dcterms:W3CDTF">2016-12-02T13:11:32Z</dcterms:modified>
</cp:coreProperties>
</file>