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7CD7-7C51-4BE9-9E5E-7289F8FDA531}" type="datetimeFigureOut">
              <a:rPr lang="hr-HR" smtClean="0"/>
              <a:pPr/>
              <a:t>8.9.2016.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3DB7-FFA9-4DEC-B05A-8DEC32DF1E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248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7CD7-7C51-4BE9-9E5E-7289F8FDA531}" type="datetimeFigureOut">
              <a:rPr lang="hr-HR" smtClean="0"/>
              <a:pPr/>
              <a:t>8.9.2016.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3DB7-FFA9-4DEC-B05A-8DEC32DF1E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423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7CD7-7C51-4BE9-9E5E-7289F8FDA531}" type="datetimeFigureOut">
              <a:rPr lang="hr-HR" smtClean="0"/>
              <a:pPr/>
              <a:t>8.9.2016.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3DB7-FFA9-4DEC-B05A-8DEC32DF1E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99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37CD7-7C51-4BE9-9E5E-7289F8FDA531}" type="datetimeFigureOut">
              <a:rPr lang="hr-HR" smtClean="0"/>
              <a:pPr/>
              <a:t>8.9.2016.</a:t>
            </a:fld>
            <a:endParaRPr lang="hr-HR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F3DB7-FFA9-4DEC-B05A-8DEC32DF1E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97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7CD7-7C51-4BE9-9E5E-7289F8FDA531}" type="datetimeFigureOut">
              <a:rPr lang="hr-HR" smtClean="0"/>
              <a:pPr/>
              <a:t>8.9.2016.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3DB7-FFA9-4DEC-B05A-8DEC32DF1E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033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7CD7-7C51-4BE9-9E5E-7289F8FDA531}" type="datetimeFigureOut">
              <a:rPr lang="hr-HR" smtClean="0"/>
              <a:pPr/>
              <a:t>8.9.2016.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3DB7-FFA9-4DEC-B05A-8DEC32DF1E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461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7CD7-7C51-4BE9-9E5E-7289F8FDA531}" type="datetimeFigureOut">
              <a:rPr lang="hr-HR" smtClean="0"/>
              <a:pPr/>
              <a:t>8.9.2016.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3DB7-FFA9-4DEC-B05A-8DEC32DF1E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005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7CD7-7C51-4BE9-9E5E-7289F8FDA531}" type="datetimeFigureOut">
              <a:rPr lang="hr-HR" smtClean="0"/>
              <a:pPr/>
              <a:t>8.9.2016.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3DB7-FFA9-4DEC-B05A-8DEC32DF1E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413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7CD7-7C51-4BE9-9E5E-7289F8FDA531}" type="datetimeFigureOut">
              <a:rPr lang="hr-HR" smtClean="0"/>
              <a:pPr/>
              <a:t>8.9.2016.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3DB7-FFA9-4DEC-B05A-8DEC32DF1E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032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7CD7-7C51-4BE9-9E5E-7289F8FDA531}" type="datetimeFigureOut">
              <a:rPr lang="hr-HR" smtClean="0"/>
              <a:pPr/>
              <a:t>8.9.2016.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3DB7-FFA9-4DEC-B05A-8DEC32DF1E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788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7CD7-7C51-4BE9-9E5E-7289F8FDA531}" type="datetimeFigureOut">
              <a:rPr lang="hr-HR" smtClean="0"/>
              <a:pPr/>
              <a:t>8.9.2016.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3DB7-FFA9-4DEC-B05A-8DEC32DF1E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253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7CD7-7C51-4BE9-9E5E-7289F8FDA531}" type="datetimeFigureOut">
              <a:rPr lang="hr-HR" smtClean="0"/>
              <a:pPr/>
              <a:t>8.9.2016.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3DB7-FFA9-4DEC-B05A-8DEC32DF1E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913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37CD7-7C51-4BE9-9E5E-7289F8FDA531}" type="datetimeFigureOut">
              <a:rPr lang="hr-HR" smtClean="0"/>
              <a:pPr/>
              <a:t>8.9.2016.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F3DB7-FFA9-4DEC-B05A-8DEC32DF1E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624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87624" y="1772816"/>
            <a:ext cx="6858000" cy="1451496"/>
          </a:xfrm>
        </p:spPr>
        <p:txBody>
          <a:bodyPr>
            <a:noAutofit/>
          </a:bodyPr>
          <a:lstStyle/>
          <a:p>
            <a:r>
              <a:rPr lang="hr-HR" sz="7200" dirty="0"/>
              <a:t>PROLJEĆE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1880" y="609329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Katica Veseljak, OŠ Ivana Rangera, Kamenica, Lepoglava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KAKVO JE VRIJEME?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734" y="2819700"/>
            <a:ext cx="1687812" cy="1865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11436"/>
            <a:ext cx="3288889" cy="1815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96" y="4034919"/>
            <a:ext cx="3568254" cy="2704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81128"/>
            <a:ext cx="2094669" cy="16123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36414"/>
            <a:ext cx="3276190" cy="2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362088"/>
            <a:ext cx="7886700" cy="1045629"/>
          </a:xfrm>
        </p:spPr>
        <p:txBody>
          <a:bodyPr/>
          <a:lstStyle/>
          <a:p>
            <a:r>
              <a:rPr lang="hr-HR" dirty="0"/>
              <a:t>VJESNICI PROLJEĆA</a:t>
            </a:r>
          </a:p>
        </p:txBody>
      </p:sp>
      <p:pic>
        <p:nvPicPr>
          <p:cNvPr id="1032" name="Picture 8" descr="E:\Katica\0000297798_l_0_Tw6IJw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844" y="1268760"/>
            <a:ext cx="1828628" cy="2564904"/>
          </a:xfrm>
          <a:prstGeom prst="rect">
            <a:avLst/>
          </a:prstGeom>
          <a:noFill/>
        </p:spPr>
      </p:pic>
      <p:pic>
        <p:nvPicPr>
          <p:cNvPr id="1027" name="Picture 3" descr="E:\Katica\preuzimanje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089" y="1268760"/>
            <a:ext cx="3096344" cy="2256620"/>
          </a:xfrm>
          <a:prstGeom prst="rect">
            <a:avLst/>
          </a:prstGeom>
          <a:noFill/>
        </p:spPr>
      </p:pic>
      <p:pic>
        <p:nvPicPr>
          <p:cNvPr id="1028" name="Picture 4" descr="E:\Katica\preuzimanj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9815" y="1248158"/>
            <a:ext cx="2326641" cy="2060739"/>
          </a:xfrm>
          <a:prstGeom prst="rect">
            <a:avLst/>
          </a:prstGeom>
          <a:noFill/>
        </p:spPr>
      </p:pic>
      <p:pic>
        <p:nvPicPr>
          <p:cNvPr id="1029" name="Picture 5" descr="E:\Katica\av_4jnursejacki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933056"/>
            <a:ext cx="2304256" cy="2304256"/>
          </a:xfrm>
          <a:prstGeom prst="rect">
            <a:avLst/>
          </a:prstGeom>
          <a:noFill/>
        </p:spPr>
      </p:pic>
      <p:pic>
        <p:nvPicPr>
          <p:cNvPr id="1030" name="Picture 6" descr="E:\Katica\images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4724" y="4143074"/>
            <a:ext cx="3049858" cy="2040632"/>
          </a:xfrm>
          <a:prstGeom prst="rect">
            <a:avLst/>
          </a:prstGeom>
          <a:noFill/>
        </p:spPr>
      </p:pic>
      <p:pic>
        <p:nvPicPr>
          <p:cNvPr id="1031" name="Picture 7" descr="E:\Katica\0000901570_l_0_iqjzqx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75498" y="3477208"/>
            <a:ext cx="2216982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PRIRODA SE BUDI</a:t>
            </a:r>
          </a:p>
        </p:txBody>
      </p:sp>
      <p:pic>
        <p:nvPicPr>
          <p:cNvPr id="1026" name="Picture 2" descr="E:\Katica\proljec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4621947" cy="2265704"/>
          </a:xfrm>
          <a:prstGeom prst="rect">
            <a:avLst/>
          </a:prstGeom>
          <a:noFill/>
        </p:spPr>
      </p:pic>
      <p:pic>
        <p:nvPicPr>
          <p:cNvPr id="1027" name="Picture 3" descr="E:\Katica\livada-proljece-0407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501008"/>
            <a:ext cx="4536505" cy="3024336"/>
          </a:xfrm>
          <a:prstGeom prst="rect">
            <a:avLst/>
          </a:prstGeom>
          <a:noFill/>
        </p:spPr>
      </p:pic>
      <p:pic>
        <p:nvPicPr>
          <p:cNvPr id="1028" name="Picture 4" descr="E:\Katica\trava3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01008"/>
            <a:ext cx="4098032" cy="3073524"/>
          </a:xfrm>
          <a:prstGeom prst="rect">
            <a:avLst/>
          </a:prstGeom>
          <a:noFill/>
        </p:spPr>
      </p:pic>
      <p:pic>
        <p:nvPicPr>
          <p:cNvPr id="1029" name="Picture 5" descr="E:\Katica\DSC097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1124744"/>
            <a:ext cx="3642320" cy="2352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ŽIVOTINJE U PROLJEĆE</a:t>
            </a:r>
          </a:p>
        </p:txBody>
      </p:sp>
      <p:pic>
        <p:nvPicPr>
          <p:cNvPr id="2050" name="Picture 2" descr="E:\Katica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268760"/>
            <a:ext cx="2691763" cy="2016224"/>
          </a:xfrm>
          <a:prstGeom prst="rect">
            <a:avLst/>
          </a:prstGeom>
          <a:noFill/>
        </p:spPr>
      </p:pic>
      <p:pic>
        <p:nvPicPr>
          <p:cNvPr id="2051" name="Picture 3" descr="E:\Katica\lastav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196752"/>
            <a:ext cx="2710892" cy="2016224"/>
          </a:xfrm>
          <a:prstGeom prst="rect">
            <a:avLst/>
          </a:prstGeom>
          <a:noFill/>
        </p:spPr>
      </p:pic>
      <p:pic>
        <p:nvPicPr>
          <p:cNvPr id="2053" name="Picture 5" descr="E:\Katica\x277240587919998087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268760"/>
            <a:ext cx="3297682" cy="2304256"/>
          </a:xfrm>
          <a:prstGeom prst="rect">
            <a:avLst/>
          </a:prstGeom>
          <a:noFill/>
        </p:spPr>
      </p:pic>
      <p:pic>
        <p:nvPicPr>
          <p:cNvPr id="2054" name="Picture 6" descr="E:\Katica\mukač 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3717032"/>
            <a:ext cx="2893669" cy="2725254"/>
          </a:xfrm>
          <a:prstGeom prst="rect">
            <a:avLst/>
          </a:prstGeom>
          <a:noFill/>
        </p:spPr>
      </p:pic>
      <p:pic>
        <p:nvPicPr>
          <p:cNvPr id="1026" name="Picture 2" descr="E:\Katica\medo-se-producir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3789040"/>
            <a:ext cx="312642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LJUDI U PROLJEĆE</a:t>
            </a:r>
          </a:p>
        </p:txBody>
      </p:sp>
      <p:pic>
        <p:nvPicPr>
          <p:cNvPr id="2050" name="Picture 2" descr="E:\Katica\4578_bi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3767861" cy="2520280"/>
          </a:xfrm>
          <a:prstGeom prst="rect">
            <a:avLst/>
          </a:prstGeom>
          <a:noFill/>
        </p:spPr>
      </p:pic>
      <p:pic>
        <p:nvPicPr>
          <p:cNvPr id="2051" name="Picture 3" descr="E:\Katica\eu-trazi-dozvolu-za-rad-s-prskalicom-u-hrvatskoj-voze-traktor-bez-vozack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7830" y="4077072"/>
            <a:ext cx="4362362" cy="2033350"/>
          </a:xfrm>
          <a:prstGeom prst="rect">
            <a:avLst/>
          </a:prstGeom>
          <a:noFill/>
        </p:spPr>
      </p:pic>
      <p:pic>
        <p:nvPicPr>
          <p:cNvPr id="2052" name="Picture 4" descr="E:\Katica\images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8255" y="1412776"/>
            <a:ext cx="3583874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eme P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PK" id="{3C9D1AFA-7573-415F-A1D3-8C8FA12B396C}" vid="{F727F3AE-4F83-4214-81B4-9D8E86ECB0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PK</Template>
  <TotalTime>65</TotalTime>
  <Words>26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Theme PK</vt:lpstr>
      <vt:lpstr>PROLJEĆE</vt:lpstr>
      <vt:lpstr>KAKVO JE VRIJEME?</vt:lpstr>
      <vt:lpstr>VJESNICI PROLJEĆA</vt:lpstr>
      <vt:lpstr>PRIRODA SE BUDI</vt:lpstr>
      <vt:lpstr>ŽIVOTINJE U PROLJEĆE</vt:lpstr>
      <vt:lpstr>LJUDI U PROLJEĆE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PROLJEĆE</dc:title>
  <dc:creator>veseli</dc:creator>
  <cp:lastModifiedBy>Maja Jelić-Kolar</cp:lastModifiedBy>
  <cp:revision>15</cp:revision>
  <dcterms:created xsi:type="dcterms:W3CDTF">2014-10-24T12:51:56Z</dcterms:created>
  <dcterms:modified xsi:type="dcterms:W3CDTF">2016-09-08T08:49:25Z</dcterms:modified>
</cp:coreProperties>
</file>