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596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057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9811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692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2EC7-C290-40D2-9A95-32102B347EE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25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0154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9373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505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88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609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416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460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791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8C0AB6-D76E-44A1-BC7F-0922C3BE4CE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070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492896"/>
            <a:ext cx="6858000" cy="1655762"/>
          </a:xfrm>
        </p:spPr>
        <p:txBody>
          <a:bodyPr>
            <a:normAutofit/>
          </a:bodyPr>
          <a:lstStyle/>
          <a:p>
            <a:r>
              <a:rPr lang="hr-HR" sz="4000" dirty="0"/>
              <a:t>IGRA ASOCIJACIJA</a:t>
            </a:r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3491880" y="6165304"/>
            <a:ext cx="5445224" cy="3689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28657580"/>
              </p:ext>
            </p:extLst>
          </p:nvPr>
        </p:nvGraphicFramePr>
        <p:xfrm>
          <a:off x="989856" y="1640210"/>
          <a:ext cx="7215238" cy="342140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SUNČANO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VISIBABA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SADNJA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KIŠOVITO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JAGLAC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SIJANJE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OBLAČNO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LJUBIČICA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OBRADA ZEMLJE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VRIJEME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PROLJETNICE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RAD LJUDI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PROLJEĆE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989856" y="164021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989856" y="235458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989856" y="3068960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776169" y="3068960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776169" y="235458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776169" y="164021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275856" y="164021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275856" y="235458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275856" y="3068960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275845" y="3711897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776175" y="3711897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989829" y="3711897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989829" y="4354839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</p:bldLst>
  </p:timing>
</p:sld>
</file>

<file path=ppt/theme/theme1.xml><?xml version="1.0" encoding="utf-8"?>
<a:theme xmlns:a="http://schemas.openxmlformats.org/drawingml/2006/main" name="Theme P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PK" id="{3C9D1AFA-7573-415F-A1D3-8C8FA12B396C}" vid="{F727F3AE-4F83-4214-81B4-9D8E86ECB0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PK</Template>
  <TotalTime>184</TotalTime>
  <Words>40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Theme PK</vt:lpstr>
      <vt:lpstr>PowerPoint Presentation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58</cp:revision>
  <dcterms:created xsi:type="dcterms:W3CDTF">2011-05-10T17:03:42Z</dcterms:created>
  <dcterms:modified xsi:type="dcterms:W3CDTF">2016-09-08T09:59:39Z</dcterms:modified>
</cp:coreProperties>
</file>