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2" r:id="rId5"/>
    <p:sldId id="259" r:id="rId6"/>
    <p:sldId id="26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3" r:id="rId16"/>
    <p:sldId id="272" r:id="rId17"/>
    <p:sldId id="280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F2998-7145-4BEF-8E6F-247FFFA10571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8ED8-78CA-4DDA-BA6C-705D78B975E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frm=1&amp;source=images&amp;cd=&amp;cad=rja&amp;docid=FIwqw1sdJKJA8M&amp;tbnid=zScF6rLFuo_BhM:&amp;ved=0CAUQjRw&amp;url=http://danas.net.hr/hrvatska/autobusni-kolodvor-uvodi-internetsku-prodaju-karata&amp;ei=OEkJUbjZB47BtAa16YG4Cg&amp;bvm=bv.41642243,d.bGE&amp;psig=AFQjCNGMrWDWSmWLQ9fFVybYizlqUP0JIA&amp;ust=135964945352994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source=images&amp;cd=&amp;cad=rja&amp;docid=70cDtyx6WauYIM&amp;tbnid=rTF-UhsY6rIjyM:&amp;ved=&amp;url=http://www.prometna-zona.com/gradski-galerija-001autobusni_kolodvor_zagreb.php&amp;ei=d0oJUeqaJcrm4QSezoCIBg&amp;psig=AFQjCNHaHf_QFUqhNJU1Xfhfj6FQu5DRZw&amp;ust=135964978375179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frm=1&amp;source=images&amp;cd=&amp;cad=rja&amp;docid=r800Dd9GPKV5IM&amp;tbnid=1Kb8k3DZJAB97M:&amp;ved=0CAUQjRw&amp;url=http://www.zagrebancija.com/hr-aktualnosti/holding-dao-tisku-veci-prostor-bez-natjecaja_312415&amp;ei=JkYJUeywH8i0tAbjo4CwDw&amp;bvm=bv.41642243,d.bGE&amp;psig=AFQjCNG1LE53yxj8OKX411yYAKlfwF2Zcg&amp;ust=135964866061200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frm=1&amp;source=images&amp;cd=&amp;cad=rja&amp;docid=pCqdWH1bE51WtM&amp;tbnid=DzOnUyUhi7QH9M:&amp;ved=0CAUQjRw&amp;url=http://www.zgh.hr/default.aspx?id=80&amp;ei=0kYJUfSwJdHntQaPtoHoDg&amp;bvm=bv.41642243,d.bGE&amp;psig=AFQjCNG1LE53yxj8OKX411yYAKlfwF2Zcg&amp;ust=135964866061200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metna-zona.com/gradski/galerija/autobusni_kolodvor_zagreb/019-dolazni_peroni_10x-1024x768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frm=1&amp;source=images&amp;cd=&amp;cad=rja&amp;docid=hwgkyfNrbcg8YM&amp;tbnid=KXSb9xNG4KtAbM:&amp;ved=0CAUQjRw&amp;url=http://os-krapinske-toplice.skole.hr/?news_id=103&amp;ei=uEgJUa-LOcjMsgaprICgBg&amp;bvm=bv.41642243,d.bGE&amp;psig=AFQjCNGh7jbxqtg3JQxx7v_PxJHrvhUjuQ&amp;ust=13596493113365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5696" y="1988840"/>
            <a:ext cx="5472608" cy="13499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1">
            <a:prstTxWarp prst="textWave2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n-lt"/>
                <a:ea typeface="+mn-ea"/>
                <a:cs typeface="+mn-cs"/>
              </a:rPr>
              <a:t>Putujemo autobusom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4932040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  <p:transition>
    <p:sndAc>
      <p:stSnd>
        <p:snd r:embed="rId2" name="arrow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danas.net.hr/2011/07/05/0195007.48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124744"/>
            <a:ext cx="8001056" cy="47149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dirty="0">
                <a:solidFill>
                  <a:srgbClr val="FF0000"/>
                </a:solidFill>
              </a:rPr>
              <a:t>U </a:t>
            </a:r>
            <a:r>
              <a:rPr lang="hr-HR" sz="9600" b="1" dirty="0">
                <a:solidFill>
                  <a:srgbClr val="00B050"/>
                </a:solidFill>
              </a:rPr>
              <a:t>čekaonici</a:t>
            </a:r>
            <a:r>
              <a:rPr lang="hr-HR" sz="9600" b="1" dirty="0">
                <a:solidFill>
                  <a:srgbClr val="FF0000"/>
                </a:solidFill>
              </a:rPr>
              <a:t> se čeka na </a:t>
            </a:r>
            <a:r>
              <a:rPr lang="hr-HR" sz="9600" b="1" dirty="0">
                <a:solidFill>
                  <a:srgbClr val="00B050"/>
                </a:solidFill>
              </a:rPr>
              <a:t>ukrcaj putnika</a:t>
            </a:r>
            <a:r>
              <a:rPr lang="hr-HR" sz="9600" b="1" dirty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prometna-zona.com/gradski/galerija/autobusni_kolodvor_zagreb/014-citac_karata_za_ulaz_u_cekaonicu-1024x768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b="14518"/>
          <a:stretch/>
        </p:blipFill>
        <p:spPr bwMode="auto">
          <a:xfrm>
            <a:off x="539552" y="1340768"/>
            <a:ext cx="8001056" cy="4152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prometna-zona.com/gradski/galerija/autobusni_kolodvor_zagreb/015-cekaonica-1024x768.jpg"/>
          <p:cNvPicPr>
            <a:picLocks noChangeAspect="1" noChangeArrowheads="1"/>
          </p:cNvPicPr>
          <p:nvPr/>
        </p:nvPicPr>
        <p:blipFill rotWithShape="1">
          <a:blip r:embed="rId3" cstate="print"/>
          <a:srcRect b="19726"/>
          <a:stretch/>
        </p:blipFill>
        <p:spPr bwMode="auto">
          <a:xfrm>
            <a:off x="1331640" y="1412776"/>
            <a:ext cx="6569087" cy="3954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dirty="0">
                <a:solidFill>
                  <a:srgbClr val="FF0000"/>
                </a:solidFill>
              </a:rPr>
              <a:t>Autobus vozi </a:t>
            </a:r>
            <a:r>
              <a:rPr lang="hr-HR" sz="9600" b="1" dirty="0">
                <a:solidFill>
                  <a:srgbClr val="00B050"/>
                </a:solidFill>
              </a:rPr>
              <a:t>vozač</a:t>
            </a:r>
            <a:r>
              <a:rPr lang="hr-HR" sz="9600" b="1" dirty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encrypted-tbn3.gstatic.com/images?q=tbn:ANd9GcR_3nvfHry40g0KpEVNzSmijzye__NuddzUeijKEkC8woGSiWn7z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700808"/>
            <a:ext cx="6984776" cy="4053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dirty="0">
                <a:solidFill>
                  <a:srgbClr val="00B050"/>
                </a:solidFill>
              </a:rPr>
              <a:t>Kondukter</a:t>
            </a:r>
            <a:r>
              <a:rPr lang="hr-HR" sz="9600" b="1" dirty="0">
                <a:solidFill>
                  <a:srgbClr val="FF0000"/>
                </a:solidFill>
              </a:rPr>
              <a:t> kontrolira putne karte.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dirty="0">
                <a:solidFill>
                  <a:srgbClr val="00B050"/>
                </a:solidFill>
              </a:rPr>
              <a:t>U autobusu se ponašamo pristojno.</a:t>
            </a:r>
            <a:endParaRPr lang="hr-HR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b="1" dirty="0">
                <a:solidFill>
                  <a:srgbClr val="00B050"/>
                </a:solidFill>
              </a:rPr>
              <a:t>Autobusni kolodvor </a:t>
            </a:r>
            <a:r>
              <a:rPr lang="hr-HR" sz="8000" b="1" dirty="0">
                <a:solidFill>
                  <a:srgbClr val="FF0000"/>
                </a:solidFill>
              </a:rPr>
              <a:t>mjesto je dolaska i odlaska autobusa.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zagrebancija.com/slike/slike_3/r1/g2011/m07/y27238822348866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124744"/>
            <a:ext cx="6733715" cy="42085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3528" y="5733256"/>
            <a:ext cx="5702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AUTOBUSNI KOLODVOR ZAGREB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b="1" dirty="0">
                <a:solidFill>
                  <a:srgbClr val="FF0000"/>
                </a:solidFill>
              </a:rPr>
              <a:t>Autobusi kreću s </a:t>
            </a:r>
            <a:r>
              <a:rPr lang="hr-HR" sz="8000" b="1" dirty="0">
                <a:solidFill>
                  <a:srgbClr val="00B050"/>
                </a:solidFill>
              </a:rPr>
              <a:t>odlaznih perona</a:t>
            </a:r>
            <a:r>
              <a:rPr lang="hr-HR" sz="8000" b="1" dirty="0">
                <a:solidFill>
                  <a:srgbClr val="FF0000"/>
                </a:solidFill>
              </a:rPr>
              <a:t>, a dolaze na </a:t>
            </a:r>
            <a:r>
              <a:rPr lang="hr-HR" sz="8000" b="1" dirty="0">
                <a:solidFill>
                  <a:srgbClr val="00B050"/>
                </a:solidFill>
              </a:rPr>
              <a:t>dolazne perone</a:t>
            </a:r>
            <a:r>
              <a:rPr lang="hr-HR" sz="80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www.zgh.hr/UserDocsImages/autobusni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764704"/>
            <a:ext cx="6451127" cy="478634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2473" y="5877272"/>
            <a:ext cx="2552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Dolazni peron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5500702"/>
            <a:ext cx="2569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Odlazni peron</a:t>
            </a:r>
          </a:p>
        </p:txBody>
      </p:sp>
      <p:pic>
        <p:nvPicPr>
          <p:cNvPr id="24580" name="Picture 4" descr="dolazni peroni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/>
          <a:srcRect t="10054"/>
          <a:stretch/>
        </p:blipFill>
        <p:spPr bwMode="auto">
          <a:xfrm>
            <a:off x="1475656" y="1052736"/>
            <a:ext cx="6264696" cy="4305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285860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7200" b="1" dirty="0">
                <a:solidFill>
                  <a:srgbClr val="FF0000"/>
                </a:solidFill>
              </a:rPr>
              <a:t>Na autobusnom kolodvoru dobivaju se informacije o </a:t>
            </a:r>
            <a:r>
              <a:rPr lang="hr-HR" sz="7200" b="1" dirty="0">
                <a:solidFill>
                  <a:srgbClr val="00B050"/>
                </a:solidFill>
              </a:rPr>
              <a:t>voznom redu autobusa</a:t>
            </a:r>
            <a:r>
              <a:rPr lang="hr-HR" sz="72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6" name="Picture 12" descr="http://os-krapinske-toplice.skole.hr/upload/os-krapinske-toplice/newsattach/103/24.3._Zagreb-Krap.-Toplice.bmp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500042"/>
            <a:ext cx="8222011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285860"/>
            <a:ext cx="857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b="1" dirty="0">
                <a:solidFill>
                  <a:srgbClr val="FF0000"/>
                </a:solidFill>
              </a:rPr>
              <a:t>Na </a:t>
            </a:r>
            <a:r>
              <a:rPr lang="hr-HR" sz="9600" b="1" dirty="0">
                <a:solidFill>
                  <a:srgbClr val="00B050"/>
                </a:solidFill>
              </a:rPr>
              <a:t>blagajnama</a:t>
            </a:r>
            <a:r>
              <a:rPr lang="hr-HR" sz="9600" b="1" dirty="0">
                <a:solidFill>
                  <a:srgbClr val="FF0000"/>
                </a:solidFill>
              </a:rPr>
              <a:t> se kupuju </a:t>
            </a:r>
            <a:r>
              <a:rPr lang="hr-HR" sz="9600" b="1" dirty="0">
                <a:solidFill>
                  <a:srgbClr val="00B050"/>
                </a:solidFill>
              </a:rPr>
              <a:t>putne karte</a:t>
            </a:r>
            <a:r>
              <a:rPr lang="hr-HR" sz="9600" b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79</Words>
  <Application>Microsoft Office PowerPoint</Application>
  <PresentationFormat>On-screen Show (4:3)</PresentationFormat>
  <Paragraphs>13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7</cp:revision>
  <dcterms:created xsi:type="dcterms:W3CDTF">2013-01-30T16:00:46Z</dcterms:created>
  <dcterms:modified xsi:type="dcterms:W3CDTF">2016-11-25T10:47:53Z</dcterms:modified>
</cp:coreProperties>
</file>