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8" r:id="rId6"/>
    <p:sldId id="269" r:id="rId7"/>
    <p:sldId id="267" r:id="rId8"/>
    <p:sldId id="260" r:id="rId9"/>
    <p:sldId id="262" r:id="rId10"/>
    <p:sldId id="263" r:id="rId11"/>
    <p:sldId id="264" r:id="rId12"/>
    <p:sldId id="270" r:id="rId13"/>
    <p:sldId id="272" r:id="rId14"/>
    <p:sldId id="271" r:id="rId15"/>
    <p:sldId id="273" r:id="rId16"/>
    <p:sldId id="274" r:id="rId17"/>
    <p:sldId id="275" r:id="rId18"/>
    <p:sldId id="276" r:id="rId19"/>
    <p:sldId id="277" r:id="rId20"/>
    <p:sldId id="278" r:id="rId21"/>
    <p:sldId id="280" r:id="rId22"/>
    <p:sldId id="281" r:id="rId23"/>
    <p:sldId id="283" r:id="rId24"/>
    <p:sldId id="284" r:id="rId25"/>
    <p:sldId id="287" r:id="rId26"/>
    <p:sldId id="285" r:id="rId27"/>
    <p:sldId id="286" r:id="rId28"/>
    <p:sldId id="288" r:id="rId29"/>
    <p:sldId id="290" r:id="rId30"/>
    <p:sldId id="291" r:id="rId31"/>
    <p:sldId id="293" r:id="rId32"/>
    <p:sldId id="294" r:id="rId33"/>
    <p:sldId id="295" r:id="rId34"/>
    <p:sldId id="296" r:id="rId35"/>
    <p:sldId id="297" r:id="rId36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0714E-6A59-4247-9C16-FF85237EDD97}" type="datetimeFigureOut">
              <a:rPr lang="sr-Latn-CS" smtClean="0"/>
              <a:pPr/>
              <a:t>25.11.2016.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99F9A-BFE5-4D47-8D12-A8F7F95C1B1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0714E-6A59-4247-9C16-FF85237EDD97}" type="datetimeFigureOut">
              <a:rPr lang="sr-Latn-CS" smtClean="0"/>
              <a:pPr/>
              <a:t>25.11.2016.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99F9A-BFE5-4D47-8D12-A8F7F95C1B1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0714E-6A59-4247-9C16-FF85237EDD97}" type="datetimeFigureOut">
              <a:rPr lang="sr-Latn-CS" smtClean="0"/>
              <a:pPr/>
              <a:t>25.11.2016.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99F9A-BFE5-4D47-8D12-A8F7F95C1B1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0714E-6A59-4247-9C16-FF85237EDD97}" type="datetimeFigureOut">
              <a:rPr lang="sr-Latn-CS" smtClean="0"/>
              <a:pPr/>
              <a:t>25.11.2016.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99F9A-BFE5-4D47-8D12-A8F7F95C1B1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0714E-6A59-4247-9C16-FF85237EDD97}" type="datetimeFigureOut">
              <a:rPr lang="sr-Latn-CS" smtClean="0"/>
              <a:pPr/>
              <a:t>25.11.2016.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99F9A-BFE5-4D47-8D12-A8F7F95C1B1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0714E-6A59-4247-9C16-FF85237EDD97}" type="datetimeFigureOut">
              <a:rPr lang="sr-Latn-CS" smtClean="0"/>
              <a:pPr/>
              <a:t>25.11.2016.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99F9A-BFE5-4D47-8D12-A8F7F95C1B1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0714E-6A59-4247-9C16-FF85237EDD97}" type="datetimeFigureOut">
              <a:rPr lang="sr-Latn-CS" smtClean="0"/>
              <a:pPr/>
              <a:t>25.11.2016.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99F9A-BFE5-4D47-8D12-A8F7F95C1B1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0714E-6A59-4247-9C16-FF85237EDD97}" type="datetimeFigureOut">
              <a:rPr lang="sr-Latn-CS" smtClean="0"/>
              <a:pPr/>
              <a:t>25.11.2016.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99F9A-BFE5-4D47-8D12-A8F7F95C1B1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0714E-6A59-4247-9C16-FF85237EDD97}" type="datetimeFigureOut">
              <a:rPr lang="sr-Latn-CS" smtClean="0"/>
              <a:pPr/>
              <a:t>25.11.2016.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99F9A-BFE5-4D47-8D12-A8F7F95C1B1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0714E-6A59-4247-9C16-FF85237EDD97}" type="datetimeFigureOut">
              <a:rPr lang="sr-Latn-CS" smtClean="0"/>
              <a:pPr/>
              <a:t>25.11.2016.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99F9A-BFE5-4D47-8D12-A8F7F95C1B1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0714E-6A59-4247-9C16-FF85237EDD97}" type="datetimeFigureOut">
              <a:rPr lang="sr-Latn-CS" smtClean="0"/>
              <a:pPr/>
              <a:t>25.11.2016.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99F9A-BFE5-4D47-8D12-A8F7F95C1B1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60714E-6A59-4247-9C16-FF85237EDD97}" type="datetimeFigureOut">
              <a:rPr lang="sr-Latn-CS" smtClean="0"/>
              <a:pPr/>
              <a:t>25.11.2016.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C99F9A-BFE5-4D47-8D12-A8F7F95C1B17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hr/url?sa=i&amp;source=images&amp;cd=&amp;cad=rja&amp;docid=5VnaR-K5IZr9PM&amp;tbnid=JZeEsEp-DWvnMM:&amp;ved=&amp;url=http://www.zeljeznice.net/forum/index.php?/topic/2991-prijevozne-karte-i-iskaznice/page-5&amp;ei=jW0KUeOBG-mF4gSx34HQAg&amp;psig=AFQjCNE7-Mhk3qkHIZblHa8s7dh2t-3WAg&amp;ust=1359724301490867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hr/url?sa=i&amp;source=images&amp;cd=&amp;cad=rja&amp;docid=y6d0abE5sO-_GM&amp;tbnid=_scR7eo250_jUM:&amp;ved=&amp;url=http://zeljeznice.net/portal/?p=64&amp;ei=_G0KUYKcD6OH4gTj5IGgBw&amp;psig=AFQjCNHRfxsMfWiGPzx4p2NPc9QDcIzJwQ&amp;ust=1359724412289920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hr/url?sa=i&amp;rct=j&amp;q=&amp;esrc=s&amp;frm=1&amp;source=images&amp;cd=&amp;cad=rja&amp;docid=-b8-3U9E1JBdtM&amp;tbnid=fEiCWpcxTa0ljM:&amp;ved=0CAUQjRw&amp;url=http://www.opatija.net/hr/najave/carski-vlak-ponovno-stize-iz-beca-do-opatije-01637&amp;ei=YHUKUaYCjoezBtjfgcgH&amp;bvm=bv.41642243,d.Yms&amp;psig=AFQjCNFgGRE1igXkZfcuhCrXsUIylS939Q&amp;ust=1359726288249730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hr/url?sa=i&amp;rct=j&amp;q=&amp;esrc=s&amp;frm=1&amp;source=images&amp;cd=&amp;cad=rja&amp;docid=WN8Dbfrw6yhLaM&amp;tbnid=HBJC58hJjcMafM:&amp;ved=0CAUQjRw&amp;url=http://www.zeljeznice.net/forum/index.php?/topic/12365-botovo-lengyeltti-balatonfenyves-somogyszentpl-botovo/page-1&amp;ei=lXUKUbq4NdDMswbM5YGoCQ&amp;bvm=bv.41642243,d.Yms&amp;psig=AFQjCNFgGRE1igXkZfcuhCrXsUIylS939Q&amp;ust=1359726288249730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hr/url?sa=i&amp;rct=j&amp;q=&amp;esrc=s&amp;frm=1&amp;source=images&amp;cd=&amp;cad=rja&amp;docid=VYCe2v5IobyVrM&amp;tbnid=B0FbyzBElvr7NM:&amp;ved=0CAUQjRw&amp;url=http://web.studenti.math.pmf.unizg.hr/~kkovaci/about.html&amp;ei=7HUKUZXqE4rZswaxpICwCA&amp;bvm=bv.41642243,d.Yms&amp;psig=AFQjCNHwx7oCUOR7tmlzS-eEIQeeTamdkw&amp;ust=1359726428245252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hr/url?sa=i&amp;source=images&amp;cd=&amp;cad=rja&amp;docid=TdjyUUD4t1lJKM&amp;tbnid=wTyLLKEmdO2e2M:&amp;ved=&amp;url=http://www.zeljeznice.net/forum/index.php?/topic/11749-na-dananji-dan/page-20&amp;ei=x3YKUYPxEIOC4gSd1IHACw&amp;psig=AFQjCNFsQSyuD0SUMSzp9sjQaFghnt4JIw&amp;ust=1359726663318182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hr/url?sa=i&amp;source=images&amp;cd=&amp;cad=rja&amp;docid=IBbjbHYohYcx1M&amp;tbnid=PGCqzfU6ik_o2M:&amp;ved=&amp;url=http://www.zagrebancija.com/foto.php?id=34&amp;rbr=20361&amp;idrf=870731&amp;ei=jXYKUZ8Wht7hBKnmgKAM&amp;psig=AFQjCNFWg4wV1csY-C9TeCY797jk2Vp99A&amp;ust=1359726605069648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hr/url?sa=i&amp;rct=j&amp;q=&amp;esrc=s&amp;frm=1&amp;source=images&amp;cd=&amp;cad=rja&amp;docid=Tf7r6GIHF2vSeM&amp;tbnid=i8vi8Ld3kmBNLM:&amp;ved=0CAUQjRw&amp;url=http://www.profitiraj.hr/novosti/sljedece-godine-kroz-bih-ce-voziti-novi-vlakovi-brzinom-od-160-kmh/&amp;ei=GncKUZHvIYWQtAbQ1YD4Ag&amp;psig=AFQjCNGDSA-ySgZQmIorB-3FCbkrO7zTwA&amp;ust=1359726502335214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hr/url?sa=i&amp;rct=j&amp;q=&amp;esrc=s&amp;frm=1&amp;source=images&amp;cd=&amp;cad=rja&amp;docid=8plsaoBoWz9EpM&amp;tbnid=CiiP0Eu3Y5ms1M:&amp;ved=0CAUQjRw&amp;url=http://www.24sata.hr/crna-kronika-news/nagibni-vlak-udario-u-vrata-i-kolica-nema-ozlijeenih-134118&amp;ei=b3cKUeGDCIn3sgbJoIGQCw&amp;bvm=bv.41642243,d.Yms&amp;psig=AFQjCNEFowCSy0xBnOSBR4Mt2K24pL8zVw&amp;ust=1359726823130626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hr/url?sa=i&amp;rct=j&amp;q=&amp;esrc=s&amp;frm=1&amp;source=images&amp;cd=&amp;cad=rja&amp;docid=u-pDvI4k4auW2M&amp;tbnid=s5v5hNN5krkK3M:&amp;ved=0CAUQjRw&amp;url=http://www.zeljeznice.net/forum/index.php?/topic/13-nagibni-vlak/page-99&amp;ei=nXcKUbHrPIbNswb9mYGYDA&amp;bvm=bv.41642243,d.Yms&amp;psig=AFQjCNFP5-65qISi6_1ucB9Oczf4aafoZA&amp;ust=1359726871731261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hr/url?sa=i&amp;rct=j&amp;q=&amp;esrc=s&amp;frm=1&amp;source=images&amp;cd=&amp;cad=rja&amp;docid=LxTqZ0tMmIMXvM&amp;tbnid=0nMmW3n5eXz1rM:&amp;ved=0CAUQjRw&amp;url=http://hr.wikipedia.org/wiki/Zagreba%C4%8Dki_Glavni_kolodvor&amp;ei=mGwKUdOHCI3gtQbOhoGgCg&amp;bvm=bv.41642243,d.bGE&amp;psig=AFQjCNE2Rl-X1FrBQ0G4tBaSDy5QeCHs-A&amp;ust=1359724039763907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hyperlink" Target="http://www.google.hr/url?sa=i&amp;rct=j&amp;q=&amp;esrc=s&amp;frm=1&amp;source=images&amp;cd=&amp;cad=rja&amp;docid=JlkRsvOBJHXhHM&amp;tbnid=3fKfGkDS8WzyVM:&amp;ved=0CAUQjRw&amp;url=http://www.zagrebonline.hr/glavni-kolodvor/&amp;ei=N20KUf_HJYTXtQbO9YGYDg&amp;bvm=bv.41642243,d.bGE&amp;psig=AFQjCNE2Rl-X1FrBQ0G4tBaSDy5QeCHs-A&amp;ust=1359724039763907" TargetMode="Externa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media" Target="../media/media2.WAV"/><Relationship Id="rId7" Type="http://schemas.openxmlformats.org/officeDocument/2006/relationships/image" Target="../media/image5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2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1928802"/>
            <a:ext cx="7772400" cy="1470025"/>
          </a:xfrm>
        </p:spPr>
        <p:txBody>
          <a:bodyPr>
            <a:noAutofit/>
          </a:bodyPr>
          <a:lstStyle/>
          <a:p>
            <a:r>
              <a:rPr lang="hr-HR" sz="9600" b="1" dirty="0">
                <a:solidFill>
                  <a:srgbClr val="0070C0"/>
                </a:solidFill>
              </a:rPr>
              <a:t>Putujemo vlakom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4932040" y="6165304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r-Latn-C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/>
              <a:t>Ivana </a:t>
            </a:r>
            <a:r>
              <a:rPr lang="hr-HR" dirty="0" err="1"/>
              <a:t>Gluhačić</a:t>
            </a:r>
            <a:r>
              <a:rPr lang="hr-HR" dirty="0"/>
              <a:t>, OŠ Julija Klovića, Zagreb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encrypted-tbn1.gstatic.com/images?q=tbn:ANd9GcTZoiZ1zAS1cyZtjYbaBH5mFOTBQfyQF22i2UZDjUqkKxlNZyqgc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2164" y="260648"/>
            <a:ext cx="5328718" cy="3996540"/>
          </a:xfrm>
          <a:prstGeom prst="rect">
            <a:avLst/>
          </a:prstGeom>
          <a:noFill/>
        </p:spPr>
      </p:pic>
      <p:pic>
        <p:nvPicPr>
          <p:cNvPr id="21508" name="Picture 4" descr="aktualnost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4725144"/>
            <a:ext cx="8978899" cy="19288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654560"/>
          </a:xfrm>
        </p:spPr>
        <p:txBody>
          <a:bodyPr>
            <a:noAutofit/>
          </a:bodyPr>
          <a:lstStyle/>
          <a:p>
            <a:r>
              <a:rPr lang="hr-HR" sz="6600" dirty="0"/>
              <a:t>Na željezničkom kolodvoru nalaze se </a:t>
            </a:r>
            <a:r>
              <a:rPr lang="hr-HR" sz="6600" b="1" dirty="0">
                <a:solidFill>
                  <a:srgbClr val="0070C0"/>
                </a:solidFill>
              </a:rPr>
              <a:t>šalteri za informacije</a:t>
            </a:r>
            <a:r>
              <a:rPr lang="hr-HR" sz="6600" dirty="0"/>
              <a:t>,</a:t>
            </a:r>
            <a:r>
              <a:rPr lang="hr-HR" sz="6600" b="1" dirty="0">
                <a:solidFill>
                  <a:srgbClr val="0070C0"/>
                </a:solidFill>
              </a:rPr>
              <a:t> blagajne</a:t>
            </a:r>
            <a:r>
              <a:rPr lang="hr-HR" sz="6600" dirty="0"/>
              <a:t>,</a:t>
            </a:r>
            <a:r>
              <a:rPr lang="hr-HR" sz="6600" b="1" dirty="0">
                <a:solidFill>
                  <a:srgbClr val="0070C0"/>
                </a:solidFill>
              </a:rPr>
              <a:t> čekaonica</a:t>
            </a:r>
            <a:r>
              <a:rPr lang="hr-HR" sz="6600" dirty="0"/>
              <a:t>,</a:t>
            </a:r>
            <a:r>
              <a:rPr lang="hr-HR" sz="6600" b="1" dirty="0">
                <a:solidFill>
                  <a:srgbClr val="0070C0"/>
                </a:solidFill>
              </a:rPr>
              <a:t> garderoba</a:t>
            </a:r>
            <a:r>
              <a:rPr lang="hr-HR" sz="6600" dirty="0"/>
              <a:t>, itd.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344011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7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Putnu kartu</a:t>
            </a:r>
            <a:r>
              <a:rPr kumimoji="0" lang="hr-HR" sz="72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hr-HR" sz="7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kupujemo na blagajni</a:t>
            </a:r>
            <a:r>
              <a:rPr kumimoji="0" lang="hr-HR" sz="7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AutoShape 2" descr="data:image/jpeg;base64,/9j/4AAQSkZJRgABAQAAAQABAAD/2wCEAAkGBhQSEBUUEhQUFRUWGBgXGBcYGBYXGhYYGBUYGBgaGBgYHiYeGBklHBgYHy8gJSgpLCwsGh8yNTAqNSYrLCkBCQoKDgwOGg8PGi8kHyQtLCksLCwsKiwsLCwsLCwsLCwsLCwsKSwsLCwsLCwsLCwsLCwsLCwsLCwsLCwsLCwsLP/AABEIAM8A8wMBIgACEQEDEQH/xAAbAAACAgMBAAAAAAAAAAAAAAAABQQGAQIDB//EAFMQAAICAAQDBAQHCgoHCAMAAAECAxEABBIhBRMxBiJBURQyYXEWI4GRkrHSBxVCUlNUVZOh0SQzNGJjcoKiwdMXQ0SU1OHwc3SDhKSy4vFks8L/xAAaAQEBAQEBAQEAAAAAAAAAAAAAAQIDBAUG/8QANxEAAgIAAwUFBQgBBQAAAAAAAAECEQMEIRIxQVFhBRVxkdETobHh8BQiJFKBorLxQiUycoLB/9oADAMBAAIRAxEAPwBlAQz6U3JNKPE2dvlw/h4FEpgDtzGmcqAp0qoX1iDR1VXsBwp7NZdnkl0XzAhC1sQXkVCw8qUt7rxeIsjlzmowsnfyyaREKpRWmztd0w8cfo85juEthN6LWvD4XR+M7PyUcSO21eqq/HXxdWU/N8hZXjBMelioZjrU0SO8NIK+8XhZmiUcqRRBo/8AXlVb4uEPCspNzI0nkYM5kYALSt19Yx90e84rnauCNDFyXMi6GQsSDfLahuAAa1ab8lHljplsdSmsPX9fA55vIuEHiafpXPdXTQxkeGTTJqjQst11GxHUbn24lfB3MDcx17yny/hbYbdhJbyp/wC0b6lxN7WwtJw/NoilnfLzKqgWWYxMAAPEk+GPNmM5iYeJKKS0Z1y/ZuFiRjKTevh6FaPBJqvSoB2vXHRPlerrjL9nZroqAT0GqME/Jq9+IfH+xcoRTEkEskjOxQZZVgXTkpkX4rUQrsxA5jH1tAOwAw+hy8YzPDyIpm0Zd0EjwOWTUsQTmvp+LfuvYvYk3V7+fvDFXBeR632Pl6tSfu9BXJ2cnHVQPE9+MUPAmz54zF2fmO9KRV2HjO3idjjHaGOXMekv6NMtDJxkNFzdXJ4izkqo/jl5ZD0u1GrsHGOOcLkeOI5eFicxHLkZisDZcJHLIG5rQtuqKBLv/SE+NYPtHF5LyNdzYHGT816HQcCnF7LsLPfTYV1O+wwRcAmO4CG+lOhut9qPWsEHDjHOCMpJrilzck8gjBGYy7pLyolkJ+NLXlwI/wAHlUQABcDL8DlePKvBDJFmElnzL6o3hQZhog4QgqLhIqCx4Dz6u8MXkvIdzZf8z80M17PTNWym9wNa9PMY2+DU46qovbdl+Yb7nCvs9wrNLNlZ2gKLEuXgIIYSrG0MvMFHblrJOmo7fxV/g4svbnhs08ESwfxgzETBrI5YGu2sWVFGtQBI1WBYxPt+L0M90ZdSSt+a9BWOz0x27h3I9dbsdRt4jyxxHBXpyXh7nrnmoAn9bfu9PHHHPcKmc5dsvlDEuSRHWN7B5vpKmVY2U1IxjhNvdMJetsam9l+BSR5x2mj7jjNCM6EAAbPO7LMQLk1LynQttWva9y+343Ty+ZrujLb235r0OeX4Q7qSkkLAMFJWVGGo1S2DQY2Nuu4wZ7g8sK6pAACa2N77n/DHDO9mppsjlcvHEiFRPI+tSAsixvFD6v4dy6xfTRfhRddqMyz5KF2UozGNmVtirNGSykb0QSR8mO2Bm8WeIoOteh58z2bgYeFKcG7XX5ELJdnp5oxImkqbq2roSDtXmMSB2PzA8E+l/wAsWHsY15KP3v8A/sbDLiUoWMsZBEAVJY6QKDi1t9hqHdv+dtvWOOLn8WE5RVaNnrwOxsvPDjOV20nvKb8D8x5J9I/uxkdj5/5v0j+7D3h0xOSYnMoDqkPNDpKI1MrMil22YqhVCT5dT1x07OZkmGVmkWRebIUCvziibFUZlvU1d6t61AWaBxy7wxuh37jy3Xz+Qg+CM/kn0j9nGfgjmD+J9I/ZxL7P8SmaDiDKXlePMZoRB9V91QyIAwFLZoDGvYbiM0jSiRmZBFlHUtZPMkg1yjUfbpNeGrwvE7wxug7jy3Xz+RwHZPMf0f0j9nB8EJ/OP6R+zjp2C4xJNp5/M5r5eKVgX1ICZJVJ0FRyXLAjSLWlFeqcTeBZ7MLmWy+YAa1lljmV71JzgAskdfFModQKJBo+VYn2/G6F7kyvXzIHwSn84/pH7OMHsjP5x/SP2cdOB8Xds4qS83W0nEAAG7gjhzEaR8xCNu4U0kHxY7l8T8znm++2Xj1OEOXzVp3wrMr5TSxFUSAzAN4WR47vt2N08h3LlevmVXi2QbLsFkqyLGk2KuvEDD/hv3P+HyRJJJk8u7uodmaNSWZu8ST5knCv7obfwhP6n/8ARxdOCfyaH/s0/wDYMejOSc8vhze92cezcGOFmsWEdyoUf6N+G/mOW/Vr+7GMWXBj5J9+jyvgeZOWzIkvUveVvNlJ6+/YHFp7M5EifMZhirK9lWU3YLFiPMEUoo9KxCk7EODZkjAvxv8A6vHSHsVOm6ThSfxdY/aCMfezGLg4qbU6bVPRn5LJ4OawWlLDbSba1W9qiUmfyrx6DBIsI6kjQnvY6hqPs3JxTuNMsklxKEiXuovsvUSfaSSfmxZ5+xUz+vOGrxbW31nHP4AyflU+Y/vwy2Ll8F7W38RmsLOY8dn2VddE/wCiF2d7QpBFokDk2a0qgGmhXSrPtO+Gnwwi2IEle5ftY4fACT8qn0T+/GT2AfrzU+if34TeTlJyct/j6GYw7RjFRUN3h6kgdtIfxJPmX9+AdsIjsI5SegAC2fYADZxxHYF/yy/RP78EfYGQGxMvj+Cw6itiGBB9oojwxzayVaS+PodYx7Rb1hp/19To3bSMGjHKD4ggAj3gm8YPbmH8ST+7+/HJvueuRvMp9pVr9v4W+NY+wJN1OhrY907f3vZjSWR4v4+hWu0U9Ifx9Tp8O4vycn939+NT26j/ACUnzrgP3PG8Zl9+g/axkfc8P5VfoH7WL+A5/Ey49pfk/j6mq9u4/wAk/wA641+Hcf5KT51x1/0ef0w+h/8ALAPudn8sPof/ACwvIc/iZ2O0/wAn8fU5fDpPCKT51xybt2l/xT371+vHd/ufgEAzqCeg0df72Nl+56PCcfIn197FvILj8SbHaT/x/j6nJe3cf5J/nXCztB2mXMRhFR1IYNZIO1EeHvw5HYAV/Hiv6vsv8bGP9H4/OB9EeHX8LGoYuShJST1XiSeB2jOLi46P/j6kTgPbZcvl0jaN2KlrIIA7zlvH34nzdv4mFNAzA+BKEbHxBxyT7nyn/aAf7I+1jb4AKBvmPC/VHT6XTHObyEpOTu34nph3pGKikqWn+Jh+2sBjMZytxnqh5ek3ubXocYyPbXLwrphyvLUm9KCNBdDeloXsN/ZjoPuer05592kfaxt/o7H5Y/RH78Y/AdfedL7V5L9pyy3bqCMHl5YpqJY6eWtsepNdT7cdU+6DEOkDi99ig3PU40TsLGw2n/ugeXmfaPnxluwCDrPXvUD6zh+A6+8m12rv0/aYT7oESklcuwLGyQVGo9LNdTjb/SCg3EDWeu43rzNb4w3YSPrz6r2L5X5+W+Nh2DjH+uPXyHjt54fgOT95NrtXp+0wPugrd8g2fHUL+rGD2+S9XI3GwOoXR6710xv8BI+nOPzD9+Nx2AT8q3zLheQ5P3k/1V8v2ld7Q8TGakV9Oml09b8bu9seh8GH8Gh/7NP/AGjCFewaj/Wv8y4suVg0Rql3pULfnQrHDN42FOEYYe5Hr7Ny+Yw8WeJjrWVcv/DrgwYMfNPtnDNZbWALqjf7CP8AHHCTh5JsOfl+Xfbx3xOxW+IcOzAmkkiLU5jWw/e082G9II0gaOdeoEgm1PeIF2mjDwoy3jdeHbm2J8RudrNn93uxl8haqNZGkVfn1/fhFLw7NfH0oLyZaNBIHVbmTmWaKmr5iiyN9B26YaZDJyjMNI5bS8UY0czUqSKW1gLpFCiu4O+9gbYbbJ7GFHccLH4x8PD2383kPDfzwJwpRe53rbYCgCAPduPmGJ2DF22T2UN9EBeFDxNmhXkCBV4lZfL6L3Js3jrgwcmzUcOMdUgxC+9S2TuSbO9bWxY+HtOJuIOf4eZJYHBrlSMxFsAwMMkdUNibdTv0o4ltbiuEZbzr6EDps+rddOlj5fAdMcG4SCfW23vYWb9vgPZ54rOS7FTxoE1xmmJsk2CRF8eCEFy3EaU3WtvjDiz8NyDQhxsdUrvuzGldtR3azYs7dPAUMFORmWDhtao3Xhq6a/b4+Q/ZiWDhKOANXrdM16QO852J7ynffYtsbUWKqhW3AeCtA0pYr32Nab73fkfW9gd8hwp67IN/AS295uMIxWgzmywYgkn3Ct9wRfyjEYcJQeLe2yO9vdHbzxEHZ+tNH1cy2YFs59fVqHXc987GwPDoK07RcDkzKqAyLRcb2aDJpEg8pUPeX2jqMVSkkZeHBu2hk/D0ZdO4o+B6Gq+o44pw1FBtz1PUr4kmuntvz87xF4JwN8u87alIlfXW/Uu7Ox2FEhgAN609aoCCnY4nmh+SyySBjaaiyc6SRtV/6wpIYgfAC/YG1IPChe4ejhi3ep+ldfd7Ou2MSZBCQWJpTYF0BvtiWgO/SvCvd44rnGOyjSiflmMGWRJO8uoArCIiWVgytsLoivl3wcpcCeyhyHsWUCtqs3Vdeg2/djsHF1YsdR5YT53s9zMrJl2bVqRFVnLObRVpmBNXqUHar8cbZLgzJm5Z25VOKTSulgDosOfwySt6idgFAA3vLbZ0UUtxLXh0aL5Ab2SB0BHu6E42lyqvtq3rwI6b0f2nHPjmReaBo4zGGOmjIgdRTAnumxqoGiQQDRo1WEkPY07qTGicpYlMajWFCxh0YupEqtoq26LQAG5NcpWYWDCqoevDELtgKGo94Cl3tvYOu+NVhiI2YGxrvVdrt3utFdhv0xWI/ueERhDIjARRoW0lGYpFFHoJUioDyr0iiCze/BL9z5nvVMN4eUSNQI2NIKI7l13vXIBBO5OG1IvssPkWmGKMgFWDaxanUCCNja+Y6dPZiTFCFFC/Pck/XhBw7skY5oZTKSYlddGlCoV77qORrAFiySS2kE74seLb4hQitwYMGDENBgwYMAGDBhO3aZNTqsWYfQxQlImK6l6gHxrADjBhOO0f/wCPmv1RH1nGrdpT+aZs/wDhr/iwxjbXXyY3jrBhCe1DfmWdP9iL/GTHM9rJP0fn/o5f/OxtamtlliwYro7WSfo/P/Ry3+fjYdqZf0fnvmyv/EYtMy9CwYMV/wCE8v6Pz3/pP+IxsO0sv6Pzv/pP+IwpmdpD7BhJ8IZt/wCAZvb25Tf3fwjGfv8ATfmGb+lk/wDiMQtjrBhMOOzfmOa+lk/+Iwff2b8xzP08p/n4llHODFcyfaySXUY8jmDod42t8qKZDTDebf347njuY/MJ/wBblf8ANwstDzBhEeO5j8wn/W5X/Nxj7+5n8wm/XZX/ADMLFD7BhAOO5r9Hzfrsr/mYweO5v9HS/rsr/mYWKLBgxXjx7N/o6X9flvt4Dx7Ofo6T9flvt+eKtRRYcGK59/s7+jn/AN4y/wBrB9/s7+jm+XMQe3yPXp8+NbL+mhRY8GK6ON539Hkf+Zh/wxuOMZ38xH+8x/Zw2X9NEeg/xUO2WchSZBIs5Ypty52iHrdComSz7aPh7sMxxTOfmaD/AMwv2MUTtR2gE8gaQZmFkMsDJFOoW45KJJrfz6VVfJlp/wBET5fXwGmS4zlzIAI8161b5omiWHgcwdr8Meh48e4fmVEgAk4idwKMwAbvCgwFe017Mew4zG+LKGDBgxoBhV2f6T/94l+sYa4Q8O4ikKTtIaHpEo2DMfM7KCegJ9gBwA+wYjHiUWvRrXVp1VY9W1Fny9dfnxW83xyaHNzjvOaiEWXakVw8kMayxyBSaDyOJLsik2AI1Sy0W3CztBlpHiAj1HvoXVHMbMgPeVXBFHp4iwCL3wqHGHK5iVdRvKxTLEzBdDETB1V9Jo/Fjcgix5HE/IZ+Zs5MjIvIWOFo312zFtd2mkVdH8I+qPxtliivZDhmeTSWExdWQynn6hKoeA6UVn0hgFks0oIsb6sT87DnTJLKsepHjCJCZSrIQEKsQCFsMZr0tZGgXQ2teDCkLZTX4LnbYRO0cZhEKB5WeRGAD85rJVn16lqzYrethZ+FwskSq96hdksWs2bazvv1rwuvDEvBgkkG7DBgwYpAwYMGAEfZYbZn/vU/1jDzFZ4fxRMsuYZw5vNygBFLsTpDmgPJQx9ynDX4QQc3lc1NejWRY7q2gGr8WzItX138sSyjHBivcPzLHiWYjMgKxxxuE1Em5tjqU9AvJsV+VPnjGTkb76TRmUlREkwTV4ynlNt5L6PqHtnb2YWKJ3aPhbZiERoVHxkbNqGpSqyKzAr0YEAij1wgHZXMRseUwJjUGOR3bVNoEfKikAHdQNGbO+zGt3amGXmI4rJFrOnkLOF1H1nbknunbSBCDtW8jbb3jIY/fXl80heQJ+XqNl9XJJo/gBdOwoajdX1hbFU3YrMB5OXMCHj5Opy2rTy8ujMzKQzE6JTQIoyEggmxIfspMVs8jnej8jnaSWvXoMv41mGzWrqdN1viXK5++yx8ylMJn0ajZdSYRY6aNLk0PwlvwxZMVJcg2yscG7OTRTpJI6uqIIwgLaRpVlWVQ1nXp0puzbM293qs+DBimQwYMGAMHHluaiXm5gGRlBzOYPdZADZQkHXNGbF77EdN8epnHknG0USzavRP5TmK54kJ35JOnR4bj9vyYnVamokqCgwPPm6gn4yDffz9Mx6jjyHIlNQF8MG4JOmYkUfDvDxx68MIJVoWd8QwYMGNmAxXcjw0TLONboVzMpDIV1LahTWpSNwT4eNijixYreR4nyef3HkZs1IqomgsTyw59ZlA2BNXfkDeBUSsv2VijkLoXXulAtRkKpdXNakJO6j1iaGwraonGeyXMd5I5ZVd2iNBlCxVPl3keO1PfKwKaNix07xtplu0EEgJR9VKH2VjasAQQK73rLdXVi6wn4lmTBmcxmBLIVjgGqKSUrAJHZQgFKxRwEJIAYnmrQNgGA7HsYLfRmcyivCsGlTCQqr4gtESWJZySxP8Y3spjkOCCKRX5srkRLC2spThGJV2CqO+NTC1oUxsHakL9upCoeOBGRokZdUrK3NeOKQRkcsgLpmTvgnx2xx4r20lBMXIZJEWMuFZjUmtGKcwJyxGyGgxbV3q0DEtIal2wYRZzibSZEuLjdiImKGyjGYQuUYrvR1EEqOgJA8I3AM1qmiqWZxyZUIktSTBmBHqZDtzNyC22rY10xbFFmwYX9oMwUyk7gkFYnYEbVSE3fh78Ksn2rMpipV5cgVmIZgyrPJImXoVufi217gqaq8BRZcGFvZxicpDbM5CAFmNsa27xJNnbr44ZYpAwYMGAK7leEpP6QsmrbMuwKsVIJhVTRXzVmB9hOJ0XZyJXLprU0ygK7gKHdXfQoNLqZATXXC7L8SaJpgkZkZ826AagvTLiQmz7EI95HvwxyvaSGQdwubTWAEe2UFQ2nbvFSyggdCRiWgSYuFosplAOs6rNk3qEYO3l8WteW/mcZThkYlMoXvm7azvqWNSPdUUe38334U5GY/fKePmkhY0kEdmgZO63X8UQoQB05xsbg4xl5T99JI+YdHJWYJvu7nlNudqVY0OkeMxJ6jAo1ThUYmM1HWSTdnxVFIrpVIu3mL8cZ+9UfN5tHXd3Z/E0V/VqzXSzfXCeOdvvs0Wo6OQJgLauYW5RHlQRFNdbZj44GmI4qI+ZSGDmlLO8gYxjbpp0Emtt1B3o4WBw3DEMvNo67Buz4IyVXlTHbzo9cS8V3MSn76xpzSFMLSGPvbupMa7+rRV3OnrcQPhixYpAwYMGADBgwYAMeY8XyspmlMccj/wia9MEE1dyAizLupIPh5fP6djzPtJATLLQlPx8vqGX8jlTvyx7uuMtpasjVqjlleGzar5M4OxDeiZIePtW7x6iMeU5PLTX3VztX015oDfffu49WGMwlGW4KOyGDBgx0KGK5kchHIcyslgelMRTuhvkR3upU+qW2uqxY8U/NzxKub50hRfTAobSDpLZWElQN71KWTpdvQ3o4jKixR8KhptIoOB6rMBXhoCmkuhZWroXdYhZjslE7ysXnHOIZlErBQ4Eel0A9V15SEEdCvvws4rl4n9KEk4iEiwa4+X3k9UKGIJ5jNYQ6d91F7C22Vz0cZe22SKDvkC3U6whsEsxJsBSLs7Xqw8QKoezUYzSIrryY4QgTnStKWQoRaerspi796iCgO1Es+J9lMtmHkaRW1SIEbS7qCFJpqUgCQAldfraTV1tiBPwfKO80xlDCYxySL3WV0hEBUFaJKihfmJjd2taZXgcEzBFnEqcqC10KRIkbpIhd6p9QoUfwX9t4gH54RGcvyCGMZXSbZtR82L3qLk94td3vd4gcO7IQwSRvG04MasoUzysja2Z3LozEOzMxYsd7ryGGmQyYiiSNSSEUKCetAUMSMaIRm4ehh5JsoU5ZtiSV06TbE2TXjd4hHsxDq1U4PxlU7rXNYsTSkbqzMVJ3Qs2mrw2wYAgcL4KkEaRo0rBCSDJI8jd69izkkjfYHpifgwYAMGDBgCtZaCCQ5hcykbL6U2kSKGXV6OhJGoVenXv5XhsYMv8YxWLcLzCQotatdZPhXnhXw/ILMc4hJFZsNamiCsUDDqDVjYjxBPniXnOzSyGUtJIBKIwVXSoAibUoFC6O4Nk2D4YmoJ0eSjEpcAczck2b74UGxfiIlH9n34F4bGJDIFGssWJs9Sixnx/FRRX80eODI5ARKqhmYKiINWkmkBFkgAkm97NbbAb3KxQRhw+PmczSNdk6t73UKf2Ku3sHljPoCa9eka7B1b3YUoPd3WYV/OPmcSMGAIzcOjMnMKjWCGvfqEZB/ddh/aOJODBgAwYMGADBgwYAMeY9r5AJnuOKT4+T1445K+Iym41ypXiaF3XhW/p2PL+2HHWy80mmQJqnlO4kN6cvkjY0SJ0vxvrtWMTk4q0ajvFeVzi3/JsuPL+D5cUTuaIzJ36fNj2MY8eynbKUkKJlbypJh7TuZaPX/oY9hXpjOHJy3ssq4IzgwYMdTAYqs0kUZzbTqGQZoEDu1vkoFN6iq1pLjc+NdaxasVbOAg5krCkznNJoSRzGjH0OAWW0NtQbaiCfb0jKjL5fIwyvIxVZAIi9mYse9EIu7qJJ1JEOhJNX137NBBPM4Egd5I1OzT6SqFXQpThFZS6vaUw1g7XZgwZ7hiEytLGjRxwO4aU/FIwh5RYaq30w7+O3nvP4Ll8ucyWy8ikJDH3EawBKq6WYe1Io6N70fZgrFs0m4dlkWYaFciJVeNCQxWAB1A1OApHNU3YPeWz0xrHnsplCFV1QiKLa5KEReOJHOttO1oGYnVpAvYDDmfg8TmRipDSoEdlZlJVdVC1II9Y7ij8wxEfsllSwZogxCqveZmBC6K1Amm9ROoN6R5Yr1BIXiqGVYuYNbLzApVgSt1YJ2+Tr7MTCG8x83/ADxCy/Z6COVZUjAdVCA22ygUBV1sNr8qGGOM7K+myCTMdo1jzXo7N39HMulqqdvV16ztG24UjoLs1jMXaON9GiUESB2U8mUqVjJDgt0VlKkEGiDQrcXOzXCIpCxkjVtQpr8RpdK+jI4/tHESPs7l4gGSI2iSBQGc2HJZ1q+9qYk73vvhspf2y2RvhLHaBsxGhkBKh4ZYzS3ZIdgVGxotV1teJHDuIPOH5bgaH0HXA6WdCPsrOGApx1A+bc6cLyazqrTwxiWHXDSlmSvVIBYDUpB6MNrOJ2UyEeWjblrpFl23JLGhZJYkk0oHXwGKi2xVxDjrw5iOBnUvICwqE1oW9ZJ5u2kC66nwBPTvwribZlC8M0ZUNpNwSqQaBoh5AehHhhQOOpMYBNl0MskuhgCWCIsYzCNqoW3xkIofhOfAHBwXi7xBI/RY4bmCyAM1ASJEUCalBaUCVdS0BUMh8sW2DjDxpsr6dI7IwGcCnu6R3srlj1Z6Qdet2SMNn7Tqtq0o1hY2KCFy3xjIqgKHNnVLGNr9b31jgGWVps9rUGs4GX3+h5bf9pGGEXZrLqwZYlBAQDrsEKFaF0KMUZ/sLfTE3mWc8pxpZZAiSAkrrB5bBSKQmmJqwJIzX875jOcZEYmp9bxI7lApGyIjkatxuHWvefI11yvZ6GOYSoukiMRKo2UKAo2AG5pEFm9lFVjtmeERSczXGpMqhJD0LopYhWI3KjU2384+eJsrmSkLOJ9qI4TpaTcIkhsAAI0iRliT0C8wMb8Md4eNo8qwiWpHTmKCqi1N1sfGgTXkMd4+z2XDKwiXUoVVO5IClSu5O9FV3691fIY6wcHhRgyxorKKUgDuiiKHlsa923TE2Fzfm/Uuh25TUe+ffS7fsxX87x/lZwZd5Gox8zWdA0ipm9Xl1QELWS194bEWRZsR5+HRubdEY1VlQdgHHj7Hce5m88VRRbEMXaNH5bLLMVkSSQVGhAEO0gNLYIIr3sADuMbfCCPUitmJEZwzBXjRSFF94grspo03TY77YbJwSAEERICAw2UdGLFgfOyzE31LHzx3bJRllYohZQVUlRag9QDWwPljRdpivhWabMCQrJMmh9FOkYN6Ea6KdDr26g9fHEfi3GGgmjhLysZQzawIwqKhBck6Dvpuh1Y7DzDvJ5COEFYo0jBJYhFVQWNWSFAs7Df2Y2nyaP66K21d5QdrDVv4WAfeBi2yNizgnERmUaSOSUAMVp0RSDSt00+TDFR4vApmnEiyS1mHAKpmDV5XJnf0cqBvXreXvx6Fl8qkYIRVQE2QoC2aAvbxoD5seWdr8zEM1OsiROTmHA5mrb+CZE90hlA8PH6zjLlS1VkpcSdl8lCduTP08E4gPrl6Y9JGPFcnm8rdtDlK8bD+3oDIQBe1keXsGPal6Yikm9FQqtzM4MGDGgGKRx143XNo6Qz1mom9HlkjQSKMtlrHxh0je232sYu+EfDMnG8+bLIjHnqLKgmvRMt4ke3AFaIEWSlCvA2YIjRWXMRK+k5bLQzFJXPdb4t6J66FPlhpw7tKgzJ18mKHkRqrHMwMA695k0hr211q6d32jFk+9sX5KP6C/uwfe6L8nH9Ff3YmpdCGe1mTHXN5Yf8AjRfaxr8L8l09Myv6+L7WJ/3vj/Jp9Ff3Y55qKKONnMa0qljSAmgLNCt+mKX7pCPbTIfnuU/Xw/axj4bZD89yn+8Q/ax0i4plS6oDGHYuFUgAtoYqxG3S1NHx8MdMvxHLuIypSpVLp6veVRZPyA4WiPocB20yJF+m5SvPnw/axHz3bTKGJ+VncnzNLaLnhrXpOm+8drrwxJ+EeUpCskba3Ea6aNsXVOnhu6/OPMYn5LMxyoHj0spJFgeKsVI9hBBFezDQhVez3azLRQxRvmMkhtuYPS45WJNsX17anZySdvE4by9r8iylfTMruCNpovEf1sb5ntRlUTWZFPe0gKLJbboB/WXfp3l33GFfHOJtl5c45kpeRlQlqSsTSTZiMudNkiyrE10XEKV/h0OWuCWXiGXWaORCwhzK8uRIo0jUFepsRqSD01MLPXBks4rQRRyZjh4KyiSZvSRIWcPHKcwCYwRNqWRQmygOKNKBiyQ5vXwiBldiJIsuhfU2rTIY0dtfXVTMdXW98Lezsz+mxgl2RI2g1mQmypkKxsh3Z9EesyHfavHDiTgSeAdqcos+dJzEID5lWQ6wNQ9Eyy2Ceo1KwseRHhhy3bLJA75qD6a/vwq4wgbPDmM4TTyWXWwQwyZfMySHSD1LRr3hv8WAPG3HZfKcvKRCitrr0lmbRzCX0WxJpdWnr4YalND2yyX51B+sX9+Adssl+dQ/TGOmY7RwpNyix1USaBIBBiGnb1nJmSlFnceYvj2mmL8NzDwyFdWXkZJF325ZYFfk8fbia8wZPbTJD/aYvpYwe2mS/OYvpDHOLh8f3yMqqQ4gBkbU3e5j6UGm6oCF/Dy88Ie0ztzp2BfX38uF5jIrRnJrMoO9KTKWHM6jceBxHfMuhYh22yX5zF5etjU9t8l+cJ+392IUcjjhBFmN1R4zTE8rS5jcBxROgAgP/NBxF4FwqM5iCl70HpSh7csIosxJBDGSTuNLNubPxYxVfFk0GjdvsiP9oX5A5+pccpO3+TtazCad9XdlJ6bVS+fniyVgrG1Q0K+vb3JEbTXfT4ubf+5jp8Nsp+Ubf+in+xh5WCsNCPoJD20yv47/AKmf7GKPxHi4abMyRKzq2ZJvWIKrJ5MbrJEzHoeun5QQcep1jyztJlw2bzVtMKzF/Fycv/YskO8NDav/AL+TMmkWCbYZHjcqkFY32JNelxHfSRtWX3NdN+uPUkNgH2Y8iyWWTVWrNm6O8yHcWo3MNAezxoeWPXYvVHuH1YWnuNSVG2DBgxTAYQ8PkkE+c0KrVMmxJB/kmX6bV+3D0YpGfdkzGafmyhRKEMUbKpfXlMsfxGYv3aWiD3jR86EW0yyAjUIgDQ9Y2T5Du74x6Q56GLrpPfPreK9Ovs64Q9s9GvL6wCQWMQav48PEYtN/h+tXs1XteE/CMso5RXapss0gBFHNHnxTax+U9Sx1sKeuMtlqy7pNJrKkJsqm7JsksCKr+aPnxh3YxkyBVUrbB62GnvBqOn9tYS9rYdcco0TSDTCdERon4yS9tLbV1pSeh2IBHdo4xw1RMGSMRxhg5J0gadpD3bQfhXQ06rAF4mn1ZKZ2yuUij0iN4lPKAADNfKBNMO/01Me/1s9cJePGHh6QNK7clOaqrokmLM0LGizyFt1DqF8WZRtitwcO53JQclpxprZHUwLDKpNP1yxmQMALrudaGPQMhCMzl42nTfc1YoEhk20O4PdY/hHr4HoW43dCDLZTJxxmwIY8s0RJqQA2I5I2OiYl1BC7PdaOlC8MMnn4ctzIlmBC6pHsTS6bZdR1PIxq3BNbCyTWJk3ZDLPrDozB9OpS7kdxCi0L7tKSNvPzxtN2Syza+4w1qVbTJIvdYqXACtS6iqlqrVW941xszbI0/ZWHR3tAUGySZRt3e6W5oOjuJ3CSvcG2wrM/E1izExkpCkURaUqSrIzyiNVVZSxbXzB6o+XbD14QV0sAwqiDvfvvriHmeCRSNIzqxMqKj9+QAqpJUABqXdm6V1PngLEwmyrpLGXGiKEROKkNRGNGU7OTuHFHZiQa6YjwHJRyLIr0wgXQQmZKtE2kBh3iJXJlUahb9+id8OT2UyukryVAKqposLVBGEFg33eVHXlp26m9sr2Yy8fqoQAsaAa5CNMRDRjSWI2IBB9/mcSiCj0fKsyyFkOnK7MVl3y7alXq/eYW4uiw1sNte7DL5uMzRKroJOU3LBjlX4sldQpmAu0XunvCvfiQ3ZrLkjuGhHyq1yadHlo1afbdXdHqMbrwCETLME+MRdAbU91TDfemPebc2d8KQE2bjhfOmIqDOY9bHS4CxsRcliUBTqiQah3rCeAJHTN50IEy2lWiljZE0J3GURMeWvxwYkojbjbddxeHj8OjMnMKgvtvv+CrqPZ0kcfL7sc5+DQu4Z0BIUqBvp0kMtFb0nZmAsbBmrqcUtsT5LiAlCsQoadnyzDRuphE50sVlIoaJKI66x0vaTP2WRyWYRljDyL0y1y99q5vXc03rCzvviTlezWXjkEiR04JOos5JYgrqbUTqfSxXWbbSautsNMELE8XZ8LGIwI9AjaEKUdrRq1BtUh1XW5Nk+fW85XhJh5YjMY0qI90djoFtuzS2Te5Y2Sbu7vDfHKci1v8bb30cWxYn4nxUZKOFTVMywxqiH1tB0L3npb01ZNDxob4l8Q4oYonfZ+X64WjopdTFhd7DevaPfiH2yzRjy+tYDMw1V3GcKDGwYsqHUbW128WHQWcQOP8RkSKcsEkiRgiqYzd6SzDvSjXsVS7Xctsehy0RKyfL2k08/UCOTFzx6vxkYD2V3rqh8TVrdXWHOhvxh83/PFSzmQRue7ZTLl1aBltWJKyaeaGIG7bvsO6dtXU1csZ2F182SjkUb8b9gx5d2kji9JzZmkA/hIo1J+Y5Q9IyB0Ht+vHq2PLu17KmYzBKRsWnHrrAa/gWWG3MR/IeA8Ou2LGNPS3+rNJXpdEPLR5MneQ14aRmB4UDu2PWYPVX3D6vbjx3I5yK+9DkzYs7ZPba62y43q+vTHsOVYFFIoDSNh06eFeGNNU6p/qVppays64MGDAyYGKmvDWlzOdqRk0yRmlpr1ZSIdNqYFbB6jw64tgx51xnjggz+ZA5iurQygqYgGHorqV+MDWaQgAL6zKLGqwBauO8QEIh1xrMQ2tmbSvLVKDzKKPeUPdCti248Vjdo1TVpysdmXm7Mnfh0sxzN6a5lRP3TvYXvUQcM+0XC5JxHy9O+qOTUStRSqA5WgbcACgaG532wmfspmSrC4vyC2W/k2mddfT+OAmHd3U8vqNXdahNDnisKl2Y86kSMlYpHTVbSD8Agkjc1dbj34ncKyqjLRpTleWoqXd609JL6t537cV/tdxBUblOG0OsZLCiFCyOaKsrCS9u4aBUPuPGx8MRVhjCMXUIoVybLCtiT7cTWwI+K9oEy04UQxBQixiQukWliC6Rm1pY9CM13sQBpN3h/kVjEY5QUJvQUAAbm9hsDd37bwnzvZ55c3rYryCAxALK/MVJIq7tAxlJDdnqKog7MOBZN4oFSQ2w/nFv7xAvezVCrrwvBXxGgwxjBgxQZwYxgwAYMGDAgYMGDAAMGMDBeAM4zjGC8ChjjmTun9YfUcdbxxzJNpV+sL28KOBDvjOMXgvApnBjF4xqxLQM4817VZkxT5gq+gtOu/IM3+xwDYhToNC78fkx6Tqx532pyTSTz6VDVMh6QNX8Fi/LCvA9N9sE09Lo1F07aF+Qz7s186ya3XIE+YoWljb2/Nj1HKvaKfNQdxp6jy8PdjyvKcHfVvCu12dHDwb3FEkVV1j1LJIREgIohVBG21KNu7t822K1T/3WHJSVpHfBgwYGTAxTe0/DgJgYTIMxmpkhUifMxxrogMjM6QumoiNHoDcnSLA6XLCLjuQaUo0ThJYpBLG7LrjvlmNlcagaZHYbEEWCOm6rJdFf4ZwgOJ4p3zAmy8sal483nQkiSaWRgrTWpKsVK2aIJs7YsA7Gwfj5vy/lmc6frcceHcPePmmZ1lnmkjZ9A0IqrpCKqsxNBV6nckn2AWMYlLkXat7xAvYvLg2Gzd9L9MzlkDz+N6bn5zjK9icuDd5o+/OZw/XLh6BjONWxbEnwOy/9P8A7zmf8zG69k8v5S/LPOfrfDjBiEoTjsll/wCl/Xz/AG8C9lMuD0k/XT/bw4wYE2UKD2Vy/wCLJ+un+3jPwWy/4j/rZvt4b4MSkUUDsrl/xG/Wy/bxj4KZb8Rv1kv2sN8GJsx5FFB7J5b8mf1kv2sav2Qyp6xX73k+1hycGGyuQtiI9icmesC/O/2sansHkSd8tH8ur9+H4wY1uLty5iBuw+RG5y0Xv38evjhH2j4XkctJlo0yUcjZiZEOx0xxGREeRiNtmljUDxLjDnt5w5JsqFfJtnRzFPJVxGdg3e1Fl6Wdr8cLcpw6OLh0CplDlNOYy9Qswdk1Z+Et3wzWGIDVfl5YWXalzFMyZY5rM5fL8MikMEYKkqU5k2tVZAa9VBIhJ36nDXsv2fys8cgzGQysc8MpilVVDrqCI6sjEWQUkQ+YusSePZ5cpmXzAUHRkp309NbiWIgWPFmIW/biT2dy3oOWL52aMTTymSZywVObJSqiFvBVVEUeOn5MOJnetSr8V4bHls6iScP4d6KwlcMATKI4oS7uyldIAYqvU+uvnif2U4LDMXjznDslFLpjlVY0VgYpdWnVqUEOGjYHw6Yx90rhxQjNRyOHeKTJtFsVkSWKUihV8wOFbruFrD/h2Y154lWLKcpA3TbvSTFTd1ZGr5uuFiiJl+A5I5qaE5PKARpCwPJSyZWlsGxXWMV78dc52UyPc05XK3zEuoouhJ26dDhHn1V+0KRyi4uVBItiwcynpRiVt/BOc429ZAbBAxF7KcASGTLSxXzJxmXl1MwEhjzCtGDs1aFZlWgNrvrhbKJeDxQySxaeTPK2aeKTLehZbQsInkjZ+bHCrLpjUOCW8KIN4s/anhWWSPQMsukStSoCiqTHGSaQbE7fNiz8JyMmXj5aohGuR95D/rZXkI2j6AuR7hjTiHZmLMgjMRqacuvRqtVW+8uxoeGFljcXZQMll8qjLpyhBA63J139nXfZvDrj1Hh9cqOhQ0LQ60NI2woy3YXJpZEEdnxKISPca28sPIogqhVAAAAAHQACgBg3bLKe0jfBgwYGDBGFn3tUoEV9tj4GwRv77rr7/DbDK8QPvHGPA9At+wV9ekA+YxuLriccSO1ws5zZJQ7NzdJJRq2NaSANr6ErXS8MBIALJFVfyeeIJ4Ih3tvW1fg9enWrqtsbQcGRLClha6eo7oIA7tjbYD5sadNbzEFKL0j7yWmYU1TDz/Zf1G8Z9IW/WXw8R49PnxBXgqjoSL69NxR2FAVvvjqnCUF3Z2A3rYCulAeQxGo8zSliciVzl6WPHxHh1+bGiZxCLDLRF3Y6b7/sPzY4pwtQwaza2B02Bv2eFn58c14Im/rEkaSTV+/p16fNiVHmXaxORLbNoOrACru9qNm78tj82Bc2hJAdSR1AYWPePDHFuGIVC7gKukUa22+Q9P2nzwR8MRRQB6FevgeuH3S3PkdWziA0XUEVtqHiaHj57Y1XiEZupE2694bdL+vEYcGF2Xc+PXxO7G/b/wDWOicIQAjvb1vZvYUPmG2LUeZnaxL3EkZlbrUt1dWLrzrGq5tDdOprruNvfiOeFKSTbeAG5GkUBt7wo3xsvCkG9HqDuT1/6A+bEqJbxOR2bOJ+OvzjHZTiC3CE0hd6BJ63d9bv24lxR6QAOgxHXAsXO/vI3GDBgxk6BiPnsisqhWug8b7bbxyLIvyakF+y8SMGAFHHOzEWbDCQuuqJorRgpCs6PYNGmBQUffhcfufRNlfRpJ83KnOWbVLNzJAyaaUMy7J3bqvE+eLRgwAhl7FZds4c03NZzvy2kYwh+Xyi4iPd1mPu3+y98dezfZSHJBxE0rF9NtLI8rBUvQgLdEUMaHtw5wYAU8Q7NRTSGRi4YmBrU1Ry8jOhG3m7A+YNY75XgkcZjK6vihIq2b2kYM1313UVifgwAtn7RQpLFCWHNlLBI7GptIck14CkY2aG1ddsT4pbvYijW9eQPh78RJ+Dq7QsS1wyNKu43ZkkQhtummVuldB8suOOr9pv9gH+GIk+ZeJvjOMDGcUBgwYMAf/Z"/>
          <p:cNvSpPr>
            <a:spLocks noChangeAspect="1" noChangeArrowheads="1"/>
          </p:cNvSpPr>
          <p:nvPr/>
        </p:nvSpPr>
        <p:spPr bwMode="auto">
          <a:xfrm>
            <a:off x="63500" y="-1555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30724" name="Picture 4" descr="http://img162.imageshack.us/img162/2751/karta1jb7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1500174"/>
            <a:ext cx="7358114" cy="5053577"/>
          </a:xfrm>
          <a:prstGeom prst="rect">
            <a:avLst/>
          </a:prstGeom>
          <a:noFill/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Što sve piše na putnoj karti?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344011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8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Odlazak i dolazak vlakova pratimo na </a:t>
            </a:r>
            <a:r>
              <a:rPr kumimoji="0" lang="hr-HR" sz="8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voznom</a:t>
            </a:r>
            <a:r>
              <a:rPr kumimoji="0" lang="hr-HR" sz="80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redu</a:t>
            </a:r>
            <a:r>
              <a:rPr kumimoji="0" lang="hr-HR" sz="8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zeljeznice.net/portal/wp-content/uploads/2012/12/zagrebGlavni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18573"/>
            <a:ext cx="9157662" cy="68765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344011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7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Prometnik</a:t>
            </a:r>
            <a:r>
              <a:rPr kumimoji="0" lang="hr-HR" sz="7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se brine o redovitom polasku i dolasku vlakova.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s://encrypted-tbn1.gstatic.com/images?q=tbn:ANd9GcR-cH_Y0z70I2MgLGxRs7TiNulYndfjA6UNK0nqR2xeCbqYLm7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2780928"/>
            <a:ext cx="4655790" cy="3487349"/>
          </a:xfrm>
          <a:prstGeom prst="rect">
            <a:avLst/>
          </a:prstGeom>
          <a:noFill/>
        </p:spPr>
      </p:pic>
      <p:pic>
        <p:nvPicPr>
          <p:cNvPr id="32772" name="Picture 4" descr="https://encrypted-tbn0.gstatic.com/images?q=tbn:ANd9GcT_976PaPUWfKPX1srnwfL56nIhHrIPDCWVNsnlXLPN97_k_exwk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836712"/>
            <a:ext cx="5751516" cy="2875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344011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7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Strojovođa </a:t>
            </a:r>
            <a:r>
              <a:rPr kumimoji="0" lang="hr-HR" sz="7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upravlja vlakom</a:t>
            </a:r>
            <a:r>
              <a:rPr kumimoji="0" lang="hr-HR" sz="7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s://encrypted-tbn1.gstatic.com/images?q=tbn:ANd9GcT7npR3ys12Yr6Mwqn0Qae5iSuqeQqFqCeQoPT6ZF9LqIG2kgb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491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4511684"/>
          </a:xfrm>
        </p:spPr>
        <p:txBody>
          <a:bodyPr>
            <a:noAutofit/>
          </a:bodyPr>
          <a:lstStyle/>
          <a:p>
            <a:r>
              <a:rPr lang="hr-HR" sz="7200" b="1" dirty="0">
                <a:solidFill>
                  <a:srgbClr val="0070C0"/>
                </a:solidFill>
              </a:rPr>
              <a:t>Željeznički kolodvor</a:t>
            </a:r>
            <a:r>
              <a:rPr lang="hr-HR" sz="7200" dirty="0"/>
              <a:t> je mjesto dolaska i odlaska vlakova.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344011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7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Kondukter</a:t>
            </a:r>
            <a:r>
              <a:rPr kumimoji="0" lang="hr-HR" sz="72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hr-HR" sz="72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u vlaku pregledava karte putnicima</a:t>
            </a:r>
            <a:r>
              <a:rPr kumimoji="0" lang="hr-HR" sz="7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344011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7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Vlakovi nekad, vlakovi</a:t>
            </a:r>
            <a:r>
              <a:rPr kumimoji="0" lang="hr-HR" sz="72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danas</a:t>
            </a:r>
            <a:endParaRPr kumimoji="0" lang="hr-HR" sz="7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data:image/jpeg;base64,/9j/4AAQSkZJRgABAQAAAQABAAD/2wCEAAkGBhQSERQUExQWFRUWFxcXGBgYGRcVGBgYGBgXHBcYFxwcHCYeFxwkHBQXHy8gJCcpLCwsGB4xNTAqNSYsLCkBCQoKDgwOGg8PGCwcHB0sKSwsLCwsLCwpLCwpLCwpLCwsLCwsLCksLCosKSwsLCwsLCwsLCwpLCwpLCwsLCwsKf/AABEIALcBEwMBIgACEQEDEQH/xAAcAAABBQEBAQAAAAAAAAAAAAAEAAECAwUGBwj/xABCEAACAQIEAwUFBgMGBgMBAAABAhEAAwQSITEFQVEGEyJhcTKBkaGxFEJywdHwUmLhByMzgqLxFUOSo7LCJFNjFv/EABoBAAMBAQEBAAAAAAAAAAAAAAABAgMEBQb/xAArEQACAgICAAQFBAMAAAAAAAAAAQIRAzESIQRBUWETIoGRoRUycfEFsdH/2gAMAwEAAhEDEQA/AOubjj2whnOjgFGgEEc5BAIIOhE1fh+PWXMXbaSRBJEaGZB0O/rGlYXBLq3LZsOQAxm2TyudPRtvWo2b6WGd7uWUAVbZIl319oTIVdz10Fc6kzVpI373ZvBXiQAyN0Rg3+nxfQUIP7M8KYm/dUnWAUX5FSa53jU3MSW0JK2zIg6taSfmTWtYvPhLXid2uOoy28zZbaR7TA6FjBygjQamqteaDutmqvYi3hwxtpfukiAytYLAH+HMVgnaYNZvDjbwV3N3WMt5oDG4oyRI8RI003kE1iWu1t5HLZypJ2BIHwGnyrctdusQlszkOkKDBJ00jJEDzJAoXEOzrcWtsWsReABD2m7wCIJVenmpry3ivFLl98z+EDRV6Dlpy98V1+B7VpfZe/kK0hlXwIvRrg9p9uZKwdtKCxfCOH3XbJiMh6KUKE9QI+hqn2SutnKWboUggken6/kIrZ4xYF6yL9oBcoAvIoAA00cAfdP72NXX+wjn/Bv238mlT7ozClw/hOJwrSbZcayFhlZT7SHWddxI39TSfRWzLvFhhbJTXxMI66vM+VXYXFB1yXIYGAJg6/wOevRufrWj2iwaphVyTkz5hoQVUhjBG4gmNa5C3iDPhXMNjOgI6HrU1Y7NnE8M52+W68/Sst8ZqVCksNCI/cVq4e4XAhvGNEafa0/w7h/i6Nz+Ip1UXlZWGVxowOhBFIZim5cbc5fTU0rdkb7n+b9KnibFy20ZZHXpQxct94f5daYgzvoGpgfCqxxCD4QSfKqksKNTr5sZ5e4U5YebDy2/SigLGxdwmc2U+pJ+X50bhuNum5zeZhfp+dZT3eQgeniPy0+dU3FeOn4jHyFKgOsHF7dxYupI8wN/I9fhQXEEGKhV0dQWUltcsiTGpOw+G9cu+g1f3L4R8T+lV/8AECCANNTB5id9dwKOIWdLgVugi3dJKkE+EgaDfU68+UU2M4QUJa3lyxMkFmHxmaA4JfZgJ8OUsJWRG31rew/FLYB7xgehMfA86Q7MPMp3Zj74+Qq0XFXYAef9TrVvE8HbK57bZZjVdRM66Gs5OG2/vFnPmxP0iqEyd7iag6sP/I/vyqAxDP7COfM+ER6mjMPaVfZQD3Af1ojO56D3fr+lAjMvYW9scqg9Nfn1q/DcKTIDdLMxnSYG/ICjch5kn1/SkIA2j3UAU2sLbX2UA/yj6mndz0qwt5GqyDTAGuqTz/furOx9sRWnctE/1oDG2TFOxHS8EX/49v8ADSqjhHEbK2UDXbYIGoLqCNT50qZmdIOzOFu3Vf7UwVGUMO7uqDOoUMZUExuD1rE7b20OOtsBazPbzObZLBjnYAksJkKqijbfFbN9jZKq6qxKAyoaPvIpnKYFct2l4mqYhCEuAW1ykHcHMx3J1EEUomjPS8HgLT4dcyCeRGhHmCNRXEJdus5uFiT953O/4j7qM4V/aThmVbR7xW0ElZH+kk/KhsTwK829xH8gSPkRAp5PIUNsnetqQbiBXjlrE+nP+o6iqExLNZuM2pV0A02zC5IAH4RVuBwV20ZZSRzVYafOZ/e3OjrtoC1cCCCxVuhBUOOfXP8AKsTQx8hIhxE8jv6GNj586Bu8PjVfFHI8qsNppJ9nqXMT7tzRNt1bSdQN9QPeJkjz5fOqEZycYZDALA9BIrTwfazEr/zCB0Pi+VUXsHmDZhBWA3vmCDzBg/Csu5gnX2CCKpNCo7XB9sd+9GYQdgN+u8dRFD3OL4W5o1qD/LP/AK1yVofxST56D4D86I+1KNJ9y/oKfEVnTW8LhyfDcKzoVaCCOh2PvnSiXtqAZdWuFWRXHtMpnKHA3YdRvXJDENyAH4t/hU7XEyqtmYt740kaef5UnELDu8vW5zqzj0M+vUVTdwheSvgboQV+v1j4VUeL3brEILtw+z4U7waSNSIrosBwy+Qpu+EHfNlGvuk7RS4sdo5RjlPi0b0n4En6VM3F9fU1dxvj2HW9csXEPgIGYAGdAfUb1mYW5hiZkHyYkfWimFoIbiAGi/BR+lV/Z7r7IQOp0+Val7idqzbDPkRT7PVvwgat67eYqFnixuJnKNbQ7F9Gb0UfrR2FoDt9n23dwPIUTheFW7bZoLeux+lZuN7SlPYUerb/AAH6mqF7S3ueUjpEfQ1fCRHNHZ8JtEh2jKGckKNl8hz2gb1e2EUGYEncwJPqd6x+A9qbZGS4O7JOh3XlueW3P41u4q6q6swA6kgD51LTWylJMVy1Nsj1HyrBG+3v/c0XiO12FRCDeUnXRZc/IEVzF7traHso7esKPzPyo4sOSOptWBVmQDafOuFv9vLx0RET1lj+Q+VZmI7S4l97rD8ML9NapY2TzR6VcYKJYgfL61n3+0GGT2rq6cgc3/jNea3LhbViWPmSfrTAVSxkuZ3OJ7b2B7CO/uCj5n8qy8T27uH2LSL+IlvpFczSaq4IXJmjiO0uIfe5l/CAv9az7uIdvaZm9STUKVUkhWSC+Xzp6QXyHxj86VV0I7NmeycwEwZDAyf36Vv2rwx9vSExKDVdPGvWJ/2Pkae/2vdtLi2n9UGY+5apTi1tXDjDWgw2ZZQgnQ8tNK4zqKOJYdbQsEAIRbB2y+KYYkDSZ0M9KLwfGO8EbMNiQcrfn8PnUeLdosPcUNetN3mwywSB1DGPgayV4rhG+/eT1UH6UVYrNktLRmuW3/hDnKfMcj7qhc4neRtVzryI1/6qjax2HZVDXg+UyrMCjAzoQdvdTYlcrZheENJCk6e7eB7qQCPGSx8S2wOhGY/AfnTjEWzr3UAfenIPrHzodcKLkwFDfxWyGPwI+dA4vCXVbRO85Aklm/1GB7qaA2V4khBUSU0BIk5ZnbqB5bTpQRyqTDlYJ1iVI/2ovhnY/E39brpYSJm4x/0gbn0oTGYXCWbhXv2vuDrlzJb05CDJ9TVKIm62EHDJdGoDRzErvt61n4rCvb9mCvT2a6DC9zdt2lC5TdVzIeSiozCTMQP7tz6AdapAVO9GVg9pGMahpKSvqNZ0nyoXQGPb4TcaMzBQeQ1+tdN2S7PWxdJIViFnNcXvBuB7JInf5CiuHcMe7Fy87sIEaySN9WMwNTt1rQHGMNb8IdB5Bs7n3LLe+nbsVGhiVJAUM5EEEIFQCekCRz50CLdxVAciQCJZi7Sdz67+k0Li+0CkeG3eb/L3a/8AcKn5VkDGYnM7eABogM7NlA6ALEnnB/U1yJ4lGL7E2bl17twsSzTockbQJ15Cuf7W2LGFtqLKJ3jNuf7whQDJ8cjeBMda2eKcSuIjNcvqIGiooBJ5AZi2vurj+Fubt5r16XywdYidlHu0gAU7sNBeB4MR/wDKxjFiBmCtqf5c0/JaDx3Hu8aXMcgNYA6UbxfiXfMqH2RmYgGZIBgSQPpzrn+LWgCGUZQZ0BMAiJideYrSKrtkN2XXsUjCJY+i/qR9KZ8XGyj3kn6RWfbuVY9ymSWPjnPOPQAfPf51Q7FvaJPqSfrSGtT7uigK4poq7LUCKdAQmo1IimK0AIGpLUYp4pALNTE01PToLKylOBU4pRRQDA+lPUstKmI9CuWFExZInpmHxhTQWJxEBsqXFaNJEqT8NqGXj9+QoQsx85n3bCtfDXL7L4soboI+cT9a4qo6rMq5eVhCjyhgdvXcijsB2ExF7a0Qp/j8A+fi+VGWmaxiLTXcxZCjFVYhGMzB011EUVxHt5fuOckqszEknYCPTQn1PlWkEmTKVHLdqOzxwFxLfeqzlM7BV0UEkKMxgknKTsOW810PZ/srhrmEOIxN69mkgJaCBdCQAXMqxOUmAdOdYz9ncZxHEzbQucqy7aKoGmrfkJPlXquA7OvheHWsNiMrmXhR4E8TszM7sPCoDCTHONzV0iE2edcObDriUSwtx0a9aSWeJzNB8Myw8/D0O4rr+2WJxrkW8Or21US2TulRRG+cKCg8i3xorh+D4Rgsr3L1q9fUhwtol1V1MgKFJmDzuMfdtWtd7coipdGGv3zezG2yKMkKcuVTOZY5gqDrMbUukVsxOxPAr1jvzfQ3e/CI3jMBST4i+zatyJ0U+VDXf7LQb8u5tm4VISU8IPtaljOsgcz7jW+3aXit7Sxw9bC75rxmOeaDk9djXS9nMNcdO9xSp32doK7BR4RAkwYBoVjdehhJ2MwGFAVkuX3toSAZcnM5hYEJLM5hTpuepqHbDiCicOqm2zqrtkkOV1GVso9mREzrEbaV1uJ45h7ZOa6gPMAgt8BJrkbl7D4jEveDs2V7KCSV0LAOAhAMQY269alpCtnn3aPHNZGY4Y3Bp4rlwNvGysWO52GvpXM//wBvimH92tm0u2g/U+Y5V6P/AGm2LZtgqsLIkdYZdfnXmfAMKrWVLAES8/8Ab18t6aqhX2DYztJi8wD3tIB8KqND00B2qn7beuAFrtwgkiMx8unrWt2j4dbVRlGuRYPOCKy8IYsoehP1BpTdII9sAOHMzy56nqf0rbXip7nJltKoMwqwSQDqzElm3rKZjJHn+Z/Wp3xA9f0rSOiJbCOHX1N1ZgAkjoNQfzio9pcOLZVecsxHrkA/8TQPdEjQc6t+xyfG6A+bZj8FmqboSRnLVwtk6AT6a1q2Vw6RJL+iEfNorQXtNaQQls+8qPpNTyfoVxXqY+H4Lfba03vGX6xR1vszeO+VfVh+U1Zc7YOdkUepY/QChX7S3j94D0UfmaVyCohi9lD966B+FSfrFRxXBrNpZZnY9NBPyMVm3OMXTvcb3ED6Cq2xRPtHN5kkmmk77YNqukCXnGYwIFKalcVSZP51IR0qyCEVYcKwElSB5ggU63I209NKT3idyT6kmhAVd3UhbqQY/uaQNV2Ibu6kLX7imzHrTEUwJ91+9KVVxTU6YHofFuGKLy5VAkg6eYrbtd1bSXIEDf2jPlvVbdnT3ffXrl1gDzBt6ZlUabgeMEfSuiwnYa4ySLKEFZm6Q+hHTQ7da5ODN7M/hvCLeOuG6GHdggAmRmI3A6ADX3jzrqMJ2XwdvXIhPmJ+bT9K86xfai9hHbDoizbZhIGVSSREKBp/vWNje1uJua3GgeUoIkeevr5VoklozbbPbU7oW7lvvimYjKUADJbGWUB3JIDS24z6RArmuEcFsX72JTFXXxdpcqqbslgxIchDOZcs5CAeQ615diOKO05biJ5sXYnro2cVTa4ijf4t9lUgSiqGEgLJALQJOaYFNpjTPVuMHA4V0W1ZspbykMWKISSRqS58QCC4sT/zPKiuI/2ppbWUCLb+62W7ckdQFCr/AKo2ryO7isOveBA5aECyQJWUYkwujBh8BHKi8Vxm0QTkYqIBS4zZmKjQMQdZ1Mc6ypmlqjsuJf2pvctlQWGcQCDZs76aDM7/ACqvh3FsbjUzLhrhTX2g12d8xBa5aSZ5QTXF8LxV60pZEVEYzLKJIO4UxMaR0rsuz/at/sgW9jGtsp7tVV7IOVQuVpdGc+ZJ3FSylfoH/wDAsWYN2ygH/wCt63bURAEqqEjQbZzQKApxBQVtL4VaLMm2AGUkiekEk7bmhb/EcCRN3FX2OuneXiN//wA1ArG4jxCwxH2eDbiCzZixeTm9oltsvMVUEn0TPl5nRdveIo1qAwJ308WgKyTG2/PpXnWAa8iZbWTLqZIYnxRO2n3RR2JxQU6E69BH/tQmJFxUVmVwjg5ToAQOmhj06EHYitFFIytlPErl8oS7z7KgAKuk7xpMf+1VWkP2YEbSY9wWqMVdIAgkajTeicPi7YwqJmGbxSOfKPpWeRaovG/UFsW4LExrEAT76V25r+9BUFfTQ/uBT3mrZLozZXnOv9OtVufOpZt/3zFRjrpVCKyKSrNTPx9ai3nRQDAD19KcH3UlGop4p0A0UiKelRQCG378vOnFs9D8DUrRgjyP5jzrVGIEAQdI+6d9fKs5y4+RUY2ZRtGJg1GK0sffzL7JGgG0cxWdFVBuSsUlQlFKKdf3+5pVZA1KpRTMKpAQmlSilTCz6NTFu+bv4YsQwyeACGU8838I51sv2qt2rOqXDlXZRnO3IDU/CuKFq+2IZxkRbjBLKMJQzP8AeAA6DmQZP1rouEm7cwxcNaBU5MndIRIUfeYgx61xccmm/wAHZeJq6/J49204vYxV43cO12T/AIisPCIyhSsGdTmmRzFcw+IQIVIbOzAhogZdoE6mTznlXo3bzsG1zEl8OQt0MqtlTurZLRleVJyt4gDEzuY5+XYqwyEh9wxDazqCwOvqKtIybS8gy7hwgBeSRp7VtoHmFJI1ir2dMgbPZ2gKSxeJJ1XJC8+dZNq0CGPQTHWlhnDOo21A66GfKqoV+xs4zi+vga2RPsgOPUyfzM+6rW7QIQMzXCQABCJ1JIPiGYifaIJ05DSm7OcLW7fCuoKSwgakwjOI/wCg1s9u+xdrC4iMNna0yK/imUJzArJAJHhn/NHKomlHZrjU5uomBj+0aMmS3bZWEePNDGOsdfIis/E278ZmzxoDJP0JqOLsMTqZjTXU1qYDs53lkOxVAGOZ29lRCwDpJY6woljyFEa8gyKa/dZl2OHs2pKAeboDpqdJzbeVbnDrAS3AYMMxMrMbAcwD93pQlzhiFgLBcjVWuMAM5Ig5EHsiDtJPmNhZcweRctti4BBJ1EEqJWNwQRFaLZzvR2OFx4FpSF1KQDoJ03HP3xQvaviNs4W0qwQcpSGk+EHMWH3IVgsdfSuXTGXQAA1wAaADMPdVV4mPZO3Q61msXzW2U8nVUU4gaLz8Q/KgMPyrTxuFdFGdY1n6fpWZh/KtCQ2NP30FPepZZiOn5LUb25poClmqIqRFMN6skRpqc04oAZRqKTVIGok0AMKVKaRagLJKa0P+LL/C3y/Ws5W0/fQ02ak4KWxqVBuJxwZSADr1I8v0oSo5qfNTjFLQnK9khTTrSBpz+tXRIs1MTSnzp586aERilUwT1pUUM93wOKu4u4MuRTaAywNAIy7FtdIGhFWniF3CWb0EwgZ8oQuzFJDRlYcpPkF8qw+zXFTbd8kktpqPmPjXMYz+0m+e8cqpOdlNtlK5c0ggsDLHUyIG1ebGcvtv6nqSxx1W119PU60nFYhe9e7ZsswDNb79i6kMCmiKYMBVyknnHl5hx3CZ71wZ0uMHOYqw1bnG2bnqNNDBNBjEbN0ExryM8/hULfEbUwbJ8/7yRp5Zda3fRyqPJ9tIjgsE8yEkHSTqI2PPajLuBnMywQhEmAIM7csoOvLpU8HxRLc51HkQizrM8pq7h/FMOBOmYGZKEmc0gzBM86xeSXkj0YeFx9cpL/QL3LW5hlnmoaOW8bEwT860OG40lGVsqnQrJgNprrtO3z8px8Zis7sVJI1PMCP3Ao7s5YVMR3lwjLbnKywxzk5bbhTrAJziV+6JG4ol88akTHJHBNSx+RoW+zGJAuXGw0wFK94QNzElC4MGQQXEbaGaycdjbrHLd3TTIQLeXSSqoohR6ATpR1riHdX37rS6cpFxmBzZoZy0kl84OUrm2n2p0fieFN27AQZW9liyygcSqu06m2xKEndQDyoTaIaWT9z3+ACxjrpAy4c5VIlgGYCQI1EAaCRUHxhs6d3lJJaYmcx3BJOhjTyg1t4nh7XgUU5bNkRYQkLnymC7A6G458RO4kAaCBWcCLpuWXSLpRVtFcxC3LakhfwOAU1+8UPI0/iNszjhikzEbjYaJUHX+Fd/dvTjiykT3YOseyJrPsYcnlHiBMyNP39anhXABnqapyYoQi2rSNDFcUDAZ1McjvHuJrJa6Pu5hJ9NPdV7XPGyyAJ0nSPKhGtwRBB25yPjQrewycV1FBycWgAZJMamQJj3dBVJxLMJ0/2/3qlrBGp6dQeXkajbYgaVqmcrj6F3eGnVtaq7xvOl37dT8a0szouY1HPVf2huppfaG6mlYUWh6ZnqsYlvOm+0t507CizNSqH2pupp/tbdTRYqLVOn76GoVH7UetIYs9adhRYKeqvtZ/cUvtZ/cU+SFRcDTE1V9q/cCpDFaaU+SFROaeqxjW604xzdafIKLKVQ+3t1NKnYUeunguJw6m6LffZFnJbY5iOeWVGsaxEmuC4r2lW/cvFbLq9/ug4LB4FqDAUICCSgJknY12OJwdq5/iEv1g3BPxMfKqD2ewkaWZPnlb8hXAoQTs7Xkm1RwmMuliWgENsQAo2GkKAB7hWeXByjKAQIMTJ338/Su/xXZa24I0RSBGQQQQTJgwDIaN+QrlH4DkJFwZILHModtPurO0ecdda05WZ8a7M4XWiPFy0DH5jnpUEciSBsOv760VbwjHVFkiZ0K6Rvqdv3pQiOucidDIB5evpoDUmiqu2GWMZbKjvUB/mSA484Phb4UYbWW0+W8HtwPDAR5IBGYbnrudqDt8IcwoWSTAjl69AOvrULBDOyjUHbzCjT/SJqbs0ljqSWrK7qz4gToNDt+9q1ODNcYW/764MwxE+J4/urecDfmTFTTgYdB3bagGVYxOojKQNNJ3Pp0qXC7Xc4nD27kDRi2ogLeBGY8v8ADyt8KlSTRtPDLG1aqyOGtX7isrtMiZZhcOnIeIke8ER87bHEjbkMGUgBSQUOYjQZg07dYoLu3w9xvCVIZgcw9oiQ8+UiNNJ6xStnvWCOmfO4WVAFxWcwCh5iTGU6TtEzU+fsa8Y8LWzb4lj7YRkdCby3HVmYWwqgD2VCrqZKnMemgG9AXsNZuZDbeScgj7oGYD8XPfnvz0nxNRebGsj7X3ZRoAy5wmYnyzqffQV1LgUG5nYOJV2Bh4OoSRLAFpnqdhzpI55fPQJxDBhdTqSZ0n+L56g70CyHLI/epmi8Q8E5SRrodwfIgiR6/SliJi2W1JUnb+dgNB+GtFo55J2B2yCRpy/WnY66bcqNdgBBVBMax4ttpJMUIbObbWNTRZooOuyN1DJn6moEkbgg++iMcdQKVxGWNeQPxAP50KTCeJJulopKnodppkYTqaJvIfDl6A+p86bu2hidBAkR5j9afIl4e2vQGzetOPfVzYEkzy9Nam9szGUHQ8ug1579KbmKOF8baBpFPI61M5P4PmaJuZLemRWJE6id/nRzYvhJpu11/P8AwEBHX5f1px6j51dbC51KgxIMD6AGZofHO0gEBY2gQT+Lqark2Q4RQ4I6j51O3amYI0E1GwoySd5NGtZtFvDAXTcwT4RMe+al5GbR8OnVsDy/h+NOtknaPiKM+yW9hqY5E1F8JbBjmdhPOl8Yt+CfqvuC916fEUu68vmKvGAGZFOhYxvtVx4OJIk6GKp5qJj4Kc9AXdfy/SlRx4P6/KlR8dFfp+X0PT7Vkn7pHwq77D5/T9af970xNZUYC+x1H7OvOnM9aruYhhyJ+BpUMhewCMIImhbvZuy29pD7gT8d6IGMPNfkKvt3geRHuoodszbvAkKG3BVSIOUw2X+HNBbL5TFY57CW1cPbuXbbKQQZV4I1B2H1rrgw86RFGgfezncb2fzSyEBjuom2hPPYMUB6CfIjlzOI7L4zvO8GRm/lcLHIAZoiAABGwAr0XLUSPI0l1oqc5Trk9GNb4W+JsjvbTi8oAZXjxgbG3cmJjQiQTvBk1h3bdvAFrzORiBnFq0ShZSyx3r5WMBZYqDBLBeQJrsgnT61Rdsn18j4h8DSSplyzSceP9nnHBOMpaJzqzIxKsAd0ZSrcjqBBHUgaiK2uM9nl9q0Qoyrk18DqQIuK8yJgnXmSJ0rdv8Htv7WHsseoQIfikGr8Ewsp3YsTbkkKXZgpO5QnxJPQMAelU/YnHkrqStHE21us4tkMZcCQFGkSWzFdQBJ32qL3bJvFTddLQBVXC7wDlbKNQGI13391dTxawbqslrLYRva8DMzeTOXJjyEVy+J7HXN1uI//AFKfmI+dVH3IyzuXWga+wI/xUaGkeCGbSNTA0jl6mqzfEl4RddVTNBnUkAyAOUTuNudPc7L4gbW5/CVP50I+BvWjJS4hGoMMsHqCNqt9oiM+DtHdcP7Du1u417C3M5nIM9lSukg63AZJ5eXnWFg7ZRnDgB0YpGhylYB6ifOgrPbfHJti7/ozs4+DzSudp7t5k75lIGki2iRmOpORVzdddamcbXynR4fOo5LyaZpHDrBbSdREehBj41n3VEXPILp6kedEYq49lij25JEAgypDey6kRI2I5dZ2qHDHtuzqbd24SIhHVCMsks0o0r4R/Dt51lGLvs9DLnxONRZG2u9ItDAzsGmfMEfnVFnGILii4xVD7TKudgI5AsAeXPnUuL37IP8Ac3TcVh95Gtsp6EHQ+oJ91Pg7szXiYRxqPmh7WBFyW5axHOim4dPiMRGh8xMj4EfGqMDfGUDppWrbxM2yB5n5f1rNyaZ1YsMJxvd7M1AFdPX8qWOwaspJBkAkf1qzCqTiFjX/AGqzjINhALgPjUMNdQG6g7HfSmuW0TN4knHJVeRlYK2O5PqdanjcFBleYBj/ACgmtGzwtLgKYW6LgCqzZytppaZUKx1iORO+9Z97EF7gXQKIHrA/pV1JOzlTxzxqO3S+5DhyEMCdjI666UjgSzMdAMzDXqDrWtYOmmlGYm0otoy6Z5LCPvA6n0Ij50ub7ZsvCRlFQb62YS8OhlDGQSBuPhWlbthdANqFuCbqKP4gZ9/lWk4gka6GOlZzk2rZ1+Gwxxzkor6lbL6/OlTONdj8aVSddHoAapRQaXaIVq6z5SizJT5aYNU1iihEDbpmt6VaUmpCyPOlQAmU00HrRZsCoG3FFAUgGma2Tyq9fSoXLbHYx7qKCyjuj0qDEjnUrmBunz95oU4dhoZFFBYQLh8vfVwHWPdQfdvHM/KnCnz90UqCwlkHlVD4YHdRTG43IfGkrnmv1ooCD4FW0iqhwqNiRRik1JfUU+xGXf4YTpCEdGUGgh2btbtYSfKR9D+ddKR6H0P661AinbCkZSYFAgQWwUXZXzOB+Ek5l9AaBx/DCVKWilpG9oImrfiLNLDymK6IJUGta6kR0j86Ao4C92FvHVXV/WVP5igLvZHEr/y59CD+demNhVP9KgMLGzN8aqyeJ57wnDG25TE2bndOILKpzWzydY3jmOYrQxXY/EEBsMxv2+TW2zfFd1PkRXYm2w+8ffr9aYZgZ8JPUqJpUi4ylHTOXw/Abti732IuNh7SyVXNlvP/ACoB4l/Edqx+L9q7j33uIQCwKnRXXJp4IYEEQBvvXa4nhtu5/iWkbzgT7+tZt7sjhm+6U9C39RTXWiZtyds88JrQ4bezEW8ozFvC0tM8lOuWPdOu9dRc7A2vu3iPgfqBQo/s6uE6XUHQkMfmKdWQm4uwEYsKxVgUYGIIO9HW8SHCrbJbXWJiTqBO0+VdDb4ZcuKqYu2txlELftFS5G0XFaBc9Rr9aqt9i8hlbxCa6G1dG4jYKdffWTwnpY/8hKKrox7fCwbg7xjbP3JVmzNMBYUFhMjWDUOIX2t3XRlzMsZspEBiJK+7atU37WFk2e8vXoIF24pVUkb20PP+Y1ytw3Rm5ySSTqZO59aHiVUEfH5ObldX/AW3FF5qfl+tKsbu7nn86VHwkL9Ry+x6oHirBeobhnGrGJgW2hv/AK3gP7uT+7XyFE3MMepqzjstS7Vq3KCkjzq1XoGGpcqxXoIXPOrReoEFq1ToVbtWBqACFWpG3VKvUw1FCK7mEHU/Gm+zAVdTyaKApNgeVMUFXSaRAoAGKiqiKM7oVHuaAA+7qD2D1ijjZqBs0BYEqt1qzLVj2ah3JoAjl86aT61I2aj9n6GmSLLNRK1LKRzFMcQB7X6/1oAiENP3VTF8dfjp9afMTTFZWV9KgbfpRHrTSKAsF7kU/wBl8hRANSFFBYKtlp9oj3n6Velx12b46/WrJFOEmqFZTfvu3thH9R/WhBhrREPh035GPyNaJtVE26YGWeAYU/cuD0I/WlWsLBpU7A8xxnByh6dCK0OH9sb1mFu/3qDTU+Mejc/Qz7qVKsSzr+GY63iULWySB7QIgr5dD7jVr2elKlTYyIFSpUqQyxatFyKalTGWC9ViN0pUqBFgY1JbnKlSoELNU6alQIQNKaVKmIan3pUqAGKzUO560qVAETZFQe2KelQIpvYaRuRQwwJGtNSoGI3QomhXxx5D9+6lSpiJ2sSxmf3+dOuIYnTUfClSoAvzmkGmlSoEPVig0qVAEsxp89NSpgLvqVKlTGf/2Q=="/>
          <p:cNvSpPr>
            <a:spLocks noChangeAspect="1" noChangeArrowheads="1"/>
          </p:cNvSpPr>
          <p:nvPr/>
        </p:nvSpPr>
        <p:spPr bwMode="auto">
          <a:xfrm>
            <a:off x="63500" y="-1555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1028" name="Picture 4" descr="http://images.opatija.net/najave/001637-001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5240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img35.imageshack.us/img35/7730/p2060726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1"/>
            <a:ext cx="9144000" cy="71437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AutoShape 2" descr="data:image/jpeg;base64,/9j/4AAQSkZJRgABAQAAAQABAAD/2wCEAAkGBhQSEBUUEhQWFRUUGBQVGBUUGBgYFxUYFxcXGBcXFBgXHSYeGBokHhcVHy8gJCcpLCwsFx8xNTAqNSYrLCkBCQoKBQUFDQUFDSkYEhgpKSkpKSkpKSkpKSkpKSkpKSkpKSkpKSkpKSkpKSkpKSkpKSkpKSkpKSkpKSkpKSkpKf/AABEIALgBEQMBIgACEQEDEQH/xAAcAAAABwEBAAAAAAAAAAAAAAAAAQIDBAUGBwj/xABKEAACAQIEAwQGBwQGCQQDAAABAhEAAwQSITEFQVEGEyJhBzJxgZGhFCNCUrHR8DNicsEVFiRTkqIIQ4KTssLS4fEXo7PiRFRj/8QAFAEBAAAAAAAAAAAAAAAAAAAAAP/EABQRAQAAAAAAAAAAAAAAAAAAAAD/2gAMAwEAAhEDEQA/AMXat1KRKK2lSUSgJEp1bdKRKeVaBsJSglOBKUEoGctGLdP5KLJQM5aGWnstAW6BkLSgtXuEt4G1AxN7Pc527eZgnke7B1HmR7KurdjhjDVLiD7xW8PnrQYnLQyVr+I9jrZtG9hLveKJJWQ2g3ysOfkaywWgayUMlPZaGSgZy0MlP5aGSgZyUMlPZaGWgZy0MlPZaGWgZyUMlPZaIpQM5KMLTuWjy0DWShkp7LQyUDOSiNupGShkoIxSkFKl5KQ1ughtbpDW6mG3TZt0EXu6FSu7oUEBEqQi0hFp9BQLRadC0lFp5VoCCUoLSgtLC0DeWhlp3LQy0DOSoHHcww1wqYIA1G8Zhm+U1a5aZxeHz23X7ysPiDFBmuzlv6xJ+9XSLuE+rHsNc87P+uh81NdUdZt0GLweKu4e9ntsQQygjk45huoPypQWnr1rfzeQOm/5GkhaBGWhlpzLQy0DeWhlpzLQigby0MtLihFAjLQy0uKEUCIoRS4oooExQC0qKOKBMUcUdHQJijijoUBZaIrS6KKBplpBSnyKQRQNZKOnIoUFWop+2tNWxUm2tA4op1VokWnQtAAtKC0YFKigTFFFLijy0DcUca0vLR5aDL4G1kxBX7rsPdMj5V1Ff2I9lc4x1nLi5+8Eb5ZT+FdDL/2cH90/hQZl9Y8sx9snf8aTFO5ToDyA0k7nXYgEHbTyEVS4r0l4fBuVS0b9xTDHMFQHmA0GY8hQXtvh1xtrbn/ZP5U1ew7IYZWU/vAj8apU9PN7dcHajzuOT8QB+FW+A9OljEDusbhTbRtC6N3gXzykAj2iaAZaLLS1ggEag6g9QdjRkUDZWiinIoooEZaKKciiigRFCKVRGgSBR0dCgKhQoUBUKBoUABoGio6AqKKVRxQIijpUUKCrtrUq2KK3aqVbtUCUWnQKcW3TgtUDQWjC0MVmUDJlzkjKrfbjVlGo1KgwesVE4Bfe4jd4VLK2WAZcbt4zJExyXQAdZgJmWlZakC1TWMuC2hYiY5Dc+QoERRharuMFTdtKCzMWgJbKls2w8O+zPr1ipt3jmBtGL+LRIJGW2r3W00IJQFQR7TQVHaYhDbuEgDxJJMdGH/NV5a7YYY4bKbyBwIy5hruAQduUxOkincNw3gfFHVTiDcuLIVWdrTGdfCrKuY+yaVxb/R5w5E4W89s75LoFxT5SuVh86Cps43PYdlbMVW5DDbRWyx8Nq41iBXc8B6N8Vh7DWZWBJGVye8JUgySq5RMGPLpXMeL+jviFrVsLcIA3txcH/tk0Fbh7f1YpuyJZZqamHZEAdWVvusCp+B1qLkjKfM0HbOyPA1uYWy926EUoAJKjYkbtpOm3lVjx7s2thFuWrveIxynVTBIJGq6EGDWS7GWUbIGVWkAydeWwB0q+xwsWJe83dWQZdlHkQuigk6kDbnQVYxaG6bQPjVQ5WG0U7GYj504RUS56QODWrhdbV685UJnFsmVBkL9Y66T5Uf8A6yYBT4cDcI8xaU/zoJBYdRRZh1FFb9OWEH/4NwexrZ+UCpVr04YBiA+FvgEgHMtpgBzJhpPsAoIxFERWxudnsPi7ffYC4kH7AMoT001Q+VU2K7NX7YJa3IG5U5o9w1+VBSxQipItUDZoItFUo2aT3NBGoVI7qh3VBHilAU+LNLFmgjhaUEqUtinUw9BC7uhVh9Ho6Cot26kpbordupSJQJW3Ti26O46opZiAqiSTsKi8S4wLLW4NsgtcFxmYRbFtczaTLMJ9Uc49hDN/Q1zsHuPdLM9sAF7d1XAtktEwAZWWOggiNas+A8EtWkDKWa74l8bGEuESysFgLsCZ1gCslje173LedigCXXCOgYMxchrmWCpCqG3MEyANyRc8af6Th7lvDWme0twXRiFU2gASe9F1WaXaDBbSdfbQX3B+JNduXFYAZZgDllYqdp+MweWzRZ4rCqyHMAQI9YAxJAkT0mfdWY7M8buvZQIqAZjbOYHcTlKKh2IHxB2kUjthxO5da1gkZVa8QWdSDktkMHZmGg8GYlQT4TvroGexrPxDURYwlptb9wSS0QAgG5ja2nvNItWMAoCdxiLyjXNcvC3qYkqiAgbDnR8RxecqiEizaGS0h5KNAx6uRqT7thUdEoBjezuHvMgwQvi6xP1VzKVAHMXZEeyD7q3/AKM/S61g/Q+IlyF8KXXBL2yJ+ru82Gmjb8ukYey8GQSCOY3HwqX2lti8trGBRnk2b5A0zDL3TkdWWR/s0Ho/B8Us4i2HtOrqdJUg69D0Pkai4nG2BeSybiLeuAstskZ3UZpKjn6rfA1wnBdnryW8NiA7IbqC7bZHI0O0kfaGo8qtuGcQvYbH2MVeJxBuN3DG5DOihGMWSfVO588xmaDq/EuB2rylLttbink6hh89vaK5f219DTIjXsBLBZZsOxlo59y27fwnXoTtXWLmPQ2+9DDu8ufNyCgSSfYJrO4b0rYI3cmdo27woRbPvPijbWIoMt6POAm5gbWIt+uHvBg0wy940EdGG1X/ABDsf9OS7Zu3O7RwACglgQQQYOkSPf5Vs+E8Qs3VmyyOvVCCJOvL8Kax7KrgRqem9B5V7W9mb3DsW+HvQSsFXA8NxD6rrPwI5EEcqqlavU3afsXY4kqLirf7OcrqStwTuAw5HSRqKx3Hf9He0UJwV90fkl+HRvLMoDL7fFQcKuvApm3dIO9abtD2Ax+FVjfwt1VTe4oz24650kAe2Ky0UHeeB8TX6BavK3dXMNZtIXQLnYTdAYTGbL3cFSYI5jQi87Felixjstu4CLw3IESB9rLJgewnfWK5lwPEn6LkBjMl1P8A3mMf5vn51jOy7MMZayHKxJAPtVh/Og9OY3gNnFp32GdPFm8SEFHKkq0xsZBEjpWWxODa2xV1KsOR/EdR51i/Rf6RLuDtd3AxFtnZ3tZovoTEtaLaODAOXrzEmu04LiGE4laPdtmKxKnw3bTGRDKdVOnsPnQYXuqSbdXvF+zr2NfWt/eHL+McvbtVXkoIht0zib4QSedN9ocb3NqZgkjLykyNJ99UONx5cZpkECDrETofxoNDgcWtwTtrEVNS3O1Yq1eK6+zapuB4o6toSRIJ/Kg16WaeSxVVg+Lk+sBtV1hXmZHOPw/OgT3NCp3cUKDOW7dSEt0m3/Cfl+dNcT4SMQgVlIIMhgRmXrl1/HyoJDiVYIAzDZW2nkT5VhMfjFtYx7mJw9trWGksEUlTfcIUGa5q2uWQBEDmJm07S423ZxKKoa6zWRb7oOfCwBW2XYQCXZvVnoftaU/EuzOLvXrNrEZrdu7dBIe7mUsSxPdhSfFlkSQNWA86C1u+kLBXFJZCwLuAjW0kAo8EDLpmITcgiRJ0MxOx16yj3LT38llrdx7iW2K2pLond5iMxOXLLAj1o052eI7AYdGujue6RUS6lzOxcMQAyAsSpAPUamsN2x4auGxAFuMlxTcUaHKtzkR9k+XsoN5bFnD4juQj93ctlSkMmVUYSz7CAGgkx5yZqkxd609/E3bKZEtYbuxMznvXe7JgmU+rVgBppyrNX+0V25h2TxMzXEZnDMWJAi2qjkAAx8yZ5Ve4THq2ExK5ne4LWCJZhEBSVK6mTla5EkagTzoK+/ayyIgjkdKjK9TuJXjcuO5gZjJC7AnUgDkNahLb1oLDCpNX1nDTgsWjDTJbuj2pcH51SYF4Nae/j1ODvuIWRh7HLVnvLP8AlE0GE4F2lazZRGzFIMDUwcx1FXC9r1u91vFq7nynfS26z7PEBVFgcQFsIpA0G8a6kn+dFd4grKyruFdpHkpoO2dj8c1/h1+Af9bkUxJzWg0CCd2Y/GuYW+J2mUFsiz7vlW09BXGQ9g2jus/FCI+KuP8AdmsH6SeCJhOIXbYkK5F5PJbusDyDZh7qCRhu2C4S6r4dwGEEkZoMH1SBoQfOtl249L4trYuYJ7T3LihmDAuLYK+IaEQwbTXodK4vfRMpIbXpTmFS2bJ1+ta4IEeqiocxnzZl/wAFBs39MHErn+vVf4LNr8WUmrTC+kniQW0/0pmzBpVktEGNfuD5RXNCsGtXhbf9mw7fxj/h/Og6Zw30yXQo7+wj9WtEof8AC0g/EVNxnFeCcREYm0LVwjR3Q23E9Ltr+ZjyrmBTWPLT3U9Ztajy/OaC3u9nFwt42bVxb1sM2S4CrZrd1VIzZdMwzMOWqgxrXNuDHu8fZmRF5Aeo8UfGujWGOYfwjXzVoifYRVPibqHHpcuKfqptHnsGhgBHNwfKgyPCIF9JjQt8gfnpXQcVxg/0jcRAbT2iWF+wxW4VLnMrCQrCGEberrM1hLVgriYmIukafxkVrXtE8XaIm5aRhqADIDnf2Gg6R2d9J+hW7GIsIB/abKsGyRBN6y2oIMBisjy1qZ2p7PtiML3/AAxkcMM3dgxnA3Fs/ZaQQVMa9Nq4tggbdoqCYTE25gMCVOhBmCFIutMjXTrV9wjtTdwtxnVyj58QGdQCrLaEgPaPhaVjUEN4N9TQMcd40b1pA6kMJB8UDMND3iD1SDJ1iNiOkW1iZtmcmnIOubXmy/lp0FaziXBrPELjXA30PFOxOS8P7PiDABe2QM6ZjJkyZJ33rL4/s9fw1wWr1psx1DKouI4iJtXC2U+wAkcxyAHg8YBB1035/Cn8Hd8UxpPUD5nSqVLhUlTuOvPpMVc8Du5nMeFhBDqWBA21AJMeYB9h5BdYZiGgHnvvuRpMQBp+Na3hZkkyIkwesnQac4isjiVygc5ggp4tCGmJAgyJIBHPflrODMAtsTMiQIMjWQTmAIbbbXn7At+68xQqV3o6fj+dCgzVsCpCx5VmuJdtXR8lu3JZbbLmEASYIJkToDy086av9pfq0uOjkkwE0TOpK5XQvupM7b6RvoCeLKMdj1wtnE3bZsy91YhAbZUg25Em5mK+LUCCeQBpu2HADZCvbxC3LxdSxYktIXOGSSdPEnIbDmaobfF0w1xnz3DiQLmqSoVmzZlZtzMjYCCN60XZTtQjLc75SxywxTVndh9XDEAKFVD9oa6xC6BmbmNvG+GutdOYBnV3uZWObwqQCCdeSmJ20EU1xqw+abxysFLDKDoGI8J3aNX1Pl1FWHHLOJ7uy2MtzbOng8DSy5lzROoDL4YggL51GweKyglAAoR7bKqqGcRBkt4gxZjMdQDoKCx9H+EzMX+ypC+IeHvnGVCgPrXEDMToQA3spPDL2a/lYjuryXMOzIpFu33mRrWsRpcCj2R1qDYvRZUot8nvCECFlTxgJMk+K46HKFXWBOoNaTtTZS1bTwI1t7b2cinVHVspfOAMxVsp6ZlEDSSFC9ooSjrDIcpB5EbiiS4v3fbUleL2sV4bzm1dQ92t91i3eA9TviPUuRzmKc/q1d3z2Mv3zeXLHWaCIGM+HmdABJ5aDXWTyp/tri1t/RsIxzGxN2+BoM92PBpzCk6/vDzpvE8fs4Ke4dcRiYIW4B9Vh9PWSdLj66HYfI4jFYkuxYkkkksSSSxJklidz50E2/jy5009sc6Vw214nmJNq9/8bGflUG0wgfo1seF+j/FgJeuW+5t3fqV7xvETeRkUlBLKATJmDQK9D/GDa4lbt6xeYDTkQrgE+UM3yrpXp07KfSMGuKtrNzDetA1Nlt/8LeL2FqT2H9F1nAut52N2+sw8FUSQQci8zBOp+ArpLsrIVaCCCCDsQRBB8iNKDxqTT2JGR8o+zof4vtfOR7hW67Z+inE4fFE4S097Dsc1tkGbJrPdv0jrsRHOQKnD+jLHOrlrWQqAQrsoNwk6hTMTEnU0GdWSCYMDcwY955VuOFpOAw2n27n/ABL+VZ84vGWLZwd1rlu2ZLWGGVSZzSRHi1AM+Vazs2k4PDKf70qfeXP8qCU+BPeKEzE5VGo1kl5gdPCfcKsE4cyLmynpMbHmPbEfEVu24HbN60BH7JJidzcuZmOsDYge/pTXCe0+CxeOvYPDpdW7ZL58yqLbraco+Q5jrLaEgeUUGc4PwN7qsdfCC3zFYzjuHy4i/wAiC7b9MPafn767vdUWL6WrdkRelZzaATJJ0122rA9tOypHEEKAAYyUQSIzfRxaJMgxqV5edByviiZcTeA0y4hzpH3zH/NW/PZ9XtDEx9YlsNmBGqi0FylT9nc6c6yPbHC93jMYIB7u8uvtN0HaBvHx5711TgfCQ/CgwB8Vq9sgOq94Jzbj1R8KDG4jscScguNN+LpLJ6uQWzpr4gYHSPOqnFcHuGSFkO9y4IIJy3bJQyN5zECK6VaAH0C4BEowJiJm0p66+rvWevrFsDomJGw+xcEfa8v/ADQZPu+8bkNAxJ1j26aRmHWrLC8cvojWnPf2XQzYuAOrSPDE6qwJGoIOlRuKjLib4EaBGEAA6m1JPX1jqZ2pGJcKCROinr93bTXy060FNibOVtgNoAn4mf1001qy4TfiD4eR8QIIP3gwBAblqPfVO2LSYKkNJkgkCZ5LrHSJqct4FZQlo1IEiNgN/addffvQbDFrccKLS58xXMCNsxUA5LcBiI9ZZkDcgMKs8BxtkXYBpZYG8BiQDOp95msocYosAr4grZglwIwBaVI8JBkT06bTWksWTdEqbZj6xizhcqjcxz32FBZf1qP3fw/KhVR9FPQfr30KCl4RxnD2riYfu0ulu6N25mXKLpfXMzHxKqgaTGhJGpmt7Q9pDeyjQhULsQmjXNHKqCdiwtrAnTMftaUQwy/R7l2Ruq5IK5S28gaxBHUmanIuFS0pYxcMAEqxiIltT0Yx5jqJoM5eRmIk5mI1iTEaRt79NpFLAcKEDHLnJ7udA5AUtl6kQJrRY1raXM9ksUYeqW8cZgCWE6ScpyiN9zvTdxUutnEogK+LYpGhYaRqcunIzQO2+0V2/bexccsWuJczKoFwsDARQBEBivsCgUkdhsXiGKYe0zm0xDsSFUFghGr5R125CedRMRw5MPFy4huWi6ZVNzJ3srniVBICwoaNfGNRvWv4Z6bu4thFwKBVgKFvEQAIE5kJJ8yZoLjgfosxTYkYjFXkRu874qv1j545MYRRMHRTGVRsoA1mM7BWLhTNYtMLa5UzgnKvQDasdxH03uluwyWLTG9ba4696xNsi46BTC9FB1HOoB9Pt/lhbP8AvH/Kgvu0Xoi72yLWFa3YU3WusGDsCSIgRsBpA20FQMD/AKPVv/XYtif/AOVtVA97kk/CoX/r3e//AFLX+9f/AKaZb084nlhrAgc2uE/yoLrFf6OdqdMZcA6G0pPxDD8K0PZf0L4HDtmNs33UxmvwygxMhAAh5bg1zzE+nbHMZFvDrpAEXDHnq29Lw3p2xyrHd2DqdQHBP+Y0HarvZ6wgLLatqw5rbtr7NQJrO9tsEbeGtPOvf2SFO3M1zbE+nPGtoLdgCZyjPHv1k/GoPHfS7jMXa7p0sKAyMGRXzAqZkZmI6jbnQeiRw/KsAkj7rGQKbw+GWfGNR1291cNwnpl4g9q4zmyxtAPqh8Wp0IUgDbpXROJcexlnD2r31TW1t27l9jnkyAbptKAYCCWEkztpGobK/iVTQAHkAKat4JG8QCz92NPf1rFjtzYdbVy1c7w3yWAYhRbVCEJIiR4oGU6yfdWVtdsMQtzKcVnGZ2kjMvhBYKSkSpKQI+902DS+mzgdp+Hi4CiXLDi5bzEKWUkLctp1JlTA5rXLOEcSsjDqHdFy3lMEgSvin3aith6SO11nF4e01x3S2C2a1bQC8reqYZzDJJB26c65vffBXWE4jFRERcUNHsygwNthQd+TtNhcQv8AZnV48Tm0fUC5u7XMdAfEfLU++vw3GuGYK+bxt4e1eObPcW7ZLMHYSTD6sdyo8zXGeCYey9nE2nYwGYpA8TaAltjGUJmjSRI5yMzfw8ExsSY/Un2b0HpXHelvhjsq96SQdCNdZEjwzuOdL7V44FsA7MC1q9LkgKQQACxX7IJUkeW015pwVs5/YGPuCmuh4n0i2lcMrXr5XcslpVVjIm2zh3XpI1gnbSgb7fJHEuIoTJ+rYHXXx4Yjcnk558vdXQ+x2OUcNRSwGl1ToPtEmWLEdeXKuR4ntSzYxnvLltNvZuMbsbDU3CGbVZ18uVP4jtjkAazZ8KhgcxAjvGBSAJGy8tNaDpOF4paFjASwm3o4iY+ruLrv+78RVPxTi1tcxzHJmxREA7NJ5wNyKwmN41iOThUEjwiYciTDDdtyADzHtqrsNevOMks4gKrNrIbTQmWMwdjr7hQax7hxOIdrQY51W2FILMxQnPkW3JIGRTpPrD3X2B7FX7pAuFrI2OaVugciLRBceRYDb4p4J2W47dT6zGNhkcBIuOc7DaAqjSIiSR8KvOzPYgYMMGGJxBzEs020tliBJIDFi38THTpzAsL6OrA9d7twxu1yxr0k90TzJ61d2uxOEJLMhJJnV26AAZkQGNAd6sVxtwAAYbYAAlrUgL6ogtuIGpmpLYq963dKB4YIuGNNCAFUypB268qCLxHsJhbthraKLTMFi4O8cqQQw/aNqNI9hO0zVlwvsvhUsW0uWLTsqKrMbalmKiMxYiZMTTlviT75bdvlDFpMzsMq9Ok08t+5Orop5KE3111Ln9Ggf/orD/3C/wCBaFI79/v/AOT/AL0KDz43ZDDHVrmIMnUAqPL7tSrXZnBAfsb7xza4fllUVq7N2Y69KfUzyoMzb4Vh4hcGWjXxG+/lOrR1qBx/hNy5aFvD4MpmIDMqmQo2UFzoJIOn3a3lpj0qSQ2mlByzt6tzuLHeWxbCsyIIVSAFkgKuw299Y8AVv/S/dOTDL+9ePwFsfzrnCPQLz6H9Tt/3pSPrrQVaDaUCqFGQQAes/LSk3G5e3SgE08ogAzuQKiI3Wng0iOQoHLjajrGtFRKtKoJuCf6u+OtpvlNXWC9LmNWwbNzu79tlNvLcSNDIgG3l5GKo+H2yxdFElkZQBuSYAA95qFxPgt/CsFxFprZcB1zD1h1UjQ+fSgveGY9mZc6KMgdAoGUAIiqAQN28IJJkkiTV42PJt6CAIGm221ZDgbt3nUZWIPtir+3dgEaRvzmZ6RER50FtbxjDB4lApdsSrWVLMALYHdsWAIJMywgeZrNcK7OXEuqT3LEByBdzZAAjSWAXYGNesDcirhrjvh2shnyMr3WVFBb6twAyk6gxmEDcE9KrcJxW2rIquQAMsODnkEQs7KumwMTyoG+C8PvpLLlYXS6MyNKqpVkfMPMPpTPGDaN3wpkyeGdkJXn0kx+pouPYtmzQWA0O6hNAB4VAmdBqTp+EPG4trthZMsWkydgq5ee3X30EPFJKhwYnSJ15ztyj8aseyPHLeFxCXblgX4IhSSCpzKyunLMuUxII8R8jULAcPNxsrsQADHQaTz2Gs6A1bcG7GYi42lsFQQc5JUcvVbRvgDtQa/G+m+7de4Fw9u2WIysSzOuWJlgRvGoAA/Gsdi8LiMdiNVBuXWkLbVUBJgTGi6hZnyradl/RxbF5O/h/FLKoOUKObFjJHXYa7GuhYjD2VyouazLGBaUw0ZZMqdJiYEx8aDmnZ70Tkt/ai1tYU5EAe5LaLrqqA+fy1jrPBOz+HwSBcNZ8UFS7Qz8/WLnQCF0Hw0NZ27ac3Da76PWhTbEaSYXXQ7R5NTd7BYpFIJuBQYJCmJUEAgkQVAG+1BqsfxBi6mBlY5Q+XQH+LfbaQN6hHiayc53IymJkydsp/dG46VnLeEuOstccAT4sqxJ0BETvBmNRAnc0G4e0H6y6ANd1AYROhgUFy2NUuveqlwspVWKmASTlIAY5QYAOm53EaSm4uBpqEbNoGIMjQA+epMiDpWZ+hMpKzdH2pfUEaEmQDHIz50uxg0J3JBGhDD1ogbkRrPuBoL5uMOpgBjoupDMg28JEmTqRmidduj9njCowPhBuqCQrxquugkkaT8Kxd6/iEOcIQkmGILAaEEaCI39x8qk8O7QHKRiLXeDWGUg6E6wyeruIkig039az9y5/hb8qFUf9J4P7v+Zv+qjoKVMWoOxI+FOJxIj1R8zUG7hbhnTQU5hMK7QAu/2iaCytY9iJJ1/WkVLN1onP7v8AxUPDhCwUyGJ15DTzq2wOAtSSxzDWIYwDqNY3oOY+k24c2HBMwLh9klfyrFV0T0vcJyfR7q6oQ6E9GkMJ9on/AAmudigeQSBSzppvtFMoYpZXSetARudTp+pogJ21pN22TGms08loAaZp5zHyoE90KWtEKWKBLrMQYilCjihFBL4XeK3VYGCNQehBBHv0FROO8fv4u7nv3HciQM7E5QTqBO3nT+D9cVUldT76C14EstM8iI91XdsTpWewGJ7uY3P/AGP8h8amXbN5hJV8pBOgJlREnQTGu/nQSMVi1ZQpdgQBABgMAWJM/wC1t+6DUPDcHfEXSlmCbaM5J+0V1IHnqAPZWu7NejRb1rvsRdFpTAW2P2h9obatrwLsdg7LxZLFiDJM5tDucxiJJ5UHPML2Fv3XK32VU5OhBDmJXLOwneQPZSeGej7EXSA2VBGs5i0+S5YJnzFdgxXDrVtcwRR0zMJdjt6tWdixlXwoq6awBJ05k8t+dBi+Bdj7FsjK6tcE5mZc1wjSCNgB6ojSrjE4VVbKucnXfy6Vb4fgQVMyeDOoMMfvayvQbfKo1/BAhSpVXIEyCSdJCT5daBfCjJKWgAftzGYCN5Oh5QNtKM8Ju97aKEkKZZngyByUDY840oYO5kdgIEDMwGmeDAJPPekWL10LqYzN6w1AQk6ZdydDr5jagl3puXVbIrlZJLKC6qNNW98gA71D4nxBg5PdMUDRKgkEQoGkee4O9W95rSHMokgEbToeXQ7ned6rcVxU3P2asxzFIUazExoen4UDBUoA5kETAExAJXKc2uo+8Z6+TF7DtdgkZiB6rxCGQRHMDefOKKzxzORY7vNlXmfPWT1308ql3caqDJEswMkScg5bc/yoKbEszsGttcRTpplZQc+U+EgMVGm3KnRwNwSfDPrLcVTrmOY7xB9WJ1Ea1aYSxbBUrso5jUE7mTrtTHG8biHVWwq+ANJuaEeEkQBMnUdOXnQDF8Oy2Vy3mzgk51BO5GmWfaIB5mqUYy5kViltpYybeUA+KII5HUHUAfGn0+m3nYEAou5fw5uoHOY69N6k8ctFLagesJE7kArB9s+dBX95a/uv8n/1oVB+hn+8/wAo/KhQHavr4jE5hHnTWG4mqkZQcvMHWDIAj41WpjASMpnoBy8zSrl2CABv00oLvEYiWAgDUEsNyY2AqbnW3bMgTrqSQ0+wVCwOLXwmDPs25aVfYdbZnOFJPigiTy3+FBiuL2VxNt0uLcIJEElsqtyKjaY86y970dMQDZLE884Cj4zXdHcXLeqiNNx/KqLEdms/7Niojmx367fKg5vhPReuQm9iMr8hbEqPaTqflVRjOxN9PUyXAOYbKT7Q1dNu9kHJgOG1/e26knQVPsdn7NsZbjOSInxCOZJEcjoInlQefr15lYgrlI0IPKnbVq8wkWnI6hWj4xXbrvYfBd+txLbM0AGNducHY+dXSYK1nU2UVDOaXBOw5A8qDgWF4HirisyYe4VXUnKQB8aiElSQ6spHJhB+Br1AEvXVYeCDprIHLlEmqPj3o7sYm2iuouXZJzSUEAagZZI/U0Hn+aFdlf0JWJg+HX7Ny4xj89/KkWvQZhcxNzE3VE6KmXTadWBP63oOQJdy67mDA8439g3rSejfsAMddDYhjasAgTs15v7u2Y0PnrpMDp0e36KuHWboYB7wkjJdJceLQQAFBI6nr7I3GHe1ZAtIoQKNAFAAygCdNNBAmg51xr0YYcXUWwFZe8CgMIuDXxZmjxoIOp129tbvA9m8Lg7eWzZVZEMYBZpAmSZ6bUluIKLhJk+f86kYrHfV6AzE9YHsHOgz3EERZJSVzAz7gAvWNPxq54Zgc9tGJCI2WUKjMNdQSevWqPiga6gOaAdB5GkYZbqyA8pG4010FBcvw8PmnwZGIUuPDv4dtxB3ncU41u0rK9y8oyyMmYESdBpuSNeXPlWexGMytBbMBzmADzmoXDccFxGcKjCCIJ6/aXz/ADoNlccuNFZhHhAHqgA6zykae+neJYTIqOgWFIkMR4ZO89AJn3VE/rIDl1G3P+dQMVxUXLqpnDKZzxqNOR5UEvGY8AoAi6mWIiQIOw86jDHG4c1qXCEiANjtIjUiJE7TPSod9Ge4VXKI0DPz6xVjg7GRsqHJbJkqp67+7f40CsE103AL9oZWhUzAQoBJliDEzGnnUhURXDZFBUk6DY6iY99O4nFgKVXbTU1n+I40nQHU8/mZoFcQvI1/Mggk+N/nHlNRBj5JCAeGAW6mo1p2dgBAXn7ql3sKqspIIDb+ewmB0oIXF+OFLZKCHERz/XOn+z3HotBJJb1svmdzpypqzwUvcIJEIQCQc3PQzy01rTJwjDxAUZjlGc+sdfLZZ5UDDYp7qyAVBBKlvtHWJHSmLzC59WVLXRmOVdwFO/QHlrzNWt2zldYfxAEmNARrlVfPrTVvBZSMhy7+roFzQWiOpA+FBkv60Wv7h/if+mjraZF+8fiaKg4hhrhG1WWDxgLHMDtzOgoUKC+w90/ZMgcgNB7qtMJxJhsZPXKPgKFCgmWOIO/mBy2ipi41ngbeQ50KFAbMB4c5A1PnNQrt3xwbYKjL4i225aF5nbUxyiaFCgs7GPEDukG3wHnSsPi/rs1zoFG3voUKCRiOLi2Sdw3IcvKoF/ivjDBgP3Rrv+NChQTF41l1kknUxynlUFeKy0sSQM0A9Tzge35CjoUC7nFpUKNI/W/Wov8AShZ9uUmelHQoEJjsxgwBrtvpT117rQFQx8MwnXfehQoGsJiGEgoVjSGmecmDUfFX2zAj1dp8+g/XKhQoIGMQs8Lp5nXlFQr2HyaAzGp0oUKBNriAS2BGmuv6670ngeIY3MoAkzrPXlNChQS7PH28crBRj4dzppy5zVnwbimYZm0k7HTShQoJuL47ayxPvrP/ANJq7fz+NFQoLbAtaVZmdJiJPummMHxxXuMw0XQRc1IIJBy5ZgUKFA7b4xZsuxA/aQW6LGkrzNJ/p2y6mMwAIMxHP2z8qFCgi2O1OS8zKBkjLoZO87Hl7OlWL9pO+sHumAuAzkJHiHQE7GPwoUKDP/0te6H4j86KhQoP/9k="/>
          <p:cNvSpPr>
            <a:spLocks noChangeAspect="1" noChangeArrowheads="1"/>
          </p:cNvSpPr>
          <p:nvPr/>
        </p:nvSpPr>
        <p:spPr bwMode="auto">
          <a:xfrm>
            <a:off x="63500" y="-1555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40964" name="Picture 4" descr="http://web.studenti.math.pmf.unizg.hr/~kkovaci/vlak%20u%20snijegu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20837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i583.photobucket.com/albums/ss277/jkrema2/Razno/Povijest/NaDanasnjiDan/MetroCouronnes1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0"/>
            <a:ext cx="9132927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AutoShape 2" descr="data:image/jpeg;base64,/9j/4AAQSkZJRgABAQAAAQABAAD/2wCEAAkGBhQSEBQUExQVFRUWFRQXFxQXFBcWFRUVFxUVFBUUFRYYHCYfFxkjHBcVHy8gIycpLCwsFx4xNTAqNSYrLCkBCQoKDgwOFw8PGCkcHBwpKSwpKSkpKSkpKSkpKSkpKSkpKSkpKSkpKikpKSkpKSkpKSkpLCksLCwpKSkpKSksKf/AABEIALwBDAMBIgACEQEDEQH/xAAcAAAABwEBAAAAAAAAAAAAAAAAAQIDBAUGBwj/xABIEAABAwIDBAcEBggDBwUAAAABAAIRAyEEEjEFQVFhBhMiMnGBkQehsdEjQlJywfAUM2KCkqLC4RVEshckQ1Njg/EIFjRU4v/EABkBAQEBAQEBAAAAAAAAAAAAAAABAgMFBP/EACQRAQEAAgICAgICAwAAAAAAAAABAhESMQNRIUEiYQQTI3GR/9oADAMBAAIRAxEAPwC/g8kMp/ITkIQvUeeby8/chkPH3BOQjhAyaJ+0fKPkmG4R4I+lqGMurheAReApsJWTl+dUZykvaEzZ4Ey6o6RBl7j8ITf+CUYANMEAyM0uvxuVPhNvxDBq5o8XAfEpGmVrMaNqUWNblAl1hDbUXi8WJ7QV7sHZzRgsM4sbndTlxIE6mAfX3rK4jEur46q2i5uXIXF7g6B1bWgtAEXkra7IpxgsIP8AoMPqAVzmtul3oYwrQIyt/hEfBLNMcB6JcILptzIayI8v5dPRKhKhCESSQmEcJUI4RSYSXU5ToCPKgQAjLLeRSsqNUEGo8qUAjhQJyo8qVCMBAmEAEuEcKoQGpUI4RoChCEaOEBJMXPl8ilgJLxp4x5KA2hLhABGgrQ3mjyfm3yS8qOFVNZOZRdVzPqn4QyqCNUwocCCXQRFnOB8iDZR2bLAM5n7tXuOggTdWOVCESyXtAp7IpBuXLIiIc5z/APUSlN2XSERSp207Dbb7WU3KjyorGU2D9MxDhFsPiD4S5rf6CtdhqUYfDt4UKQ/lC5+/Hu6zFmk1znMbUD3ANytpl1RwBzH7xsF0YNIp0gd1KmP5QsTv/rpl0byoBqXlRhq25kZUcJeVCECAEeVLyoBqBEIwEvKjyoEZUC1LhHCBASoQhGiBCACVCIIoQjhHCEIgoRwjARwgTCOEYRwgKECLI0cKBIRoo/FLQQcpSgE5lQyqtG8qOEvIhCmwgBCEtABAjKjhLypLxDT4H8UHPtn0wKG0XcaDPMubUd/Wui4hsEDg1o9AucNxzaWHxLbONVrOznEtysazLz0nzXSsWO2Vidt5I8IwEqEMq25kwjhKhCECYRwlQhCBMIJUIQgTCOEoBCECYQhLhCECQEAEqENEAhABIw+JbUbmYZGm/VOpsFCEI0agKEIRwjQ0TCOEcIwECIv5JSUQg0II6CXlQyo0RCOEuEIQIhFkTmVHCBuFHx7oo1DwY8/ylTMqg7fflwtY8Kb/AIQoMXsvBBmzcVH1sRGl5mg0++V0PFDtlYPBV2NwRpucA5+KDgLmWuxDC3TiAtltja1OjJe4DlvPksy6ap7KouK2lSp997W8ib+gWK2v7QQ4FrczRxaQSfkstiNrB0nMZ4EGSnMmHt0bE9NqDe6HO8BHxVfU9oQGlL+f+ywBx44hB+OB+sPcs8trxjet9pDRrhwf+4R+CmYb2lYYn6ShUbza8O9xhc16xFnRXeNi4/CYsTRfJAksJIe3xabxz0VkdiN3E+5cB2VjqlKtTfSJFRrhljUmYyxvnSOa9H03HKCRBIEjgYuFyyyyx6reMmX0pqmxXjQg+5RamFc3vNI+HqtKhkPBJ5r9l8U+mXQhX9bZzXboPEfJV9fZrm6doe/0XXHySuV8divdSnefIwgGACw4nz1T0JFWzXeB+C6MKXonUD8MHAESby3KSQ1oLo3ybg7xCt2tdxBHofkq/owP92bYjQX3gU2AHwOqtoUi0iEYalgIGnOqu0Jyo8qVlQypsJyo8qVlQyoCyokuEktQNhqPKjDUeVZaJyoZUqEE2uhZUUJYH5lHlTaEZVU9LW/7lX5sj1ICusqyu39uNqOdh2xA77uMGYHnr4KW6WTbHUMv6KwPzur5yXOLjlhryWw3S4Cr9qYwPJdUJe7m5DHYiSQ3TlqquphHOBJIjQknQSsWukClimubm6sNnu755zGlj4pD8QSdB6BCo4ucI0AIgabvfZOjDWusxaSyuDE02k8YhO9XSdqyPDRLpYVzrNa53JrS74BW2B6F4yr3aDgPtVIYPeiqXE7KDQXMdAF/EI9i7NrYmoKVOmXvPDSOLj9UeK6Jsf2RSQcTVzf9Onp5uP4BdH2LsClhmZKTGsG+BqeJOp81nlpeO+2Y6FezZmFIq1SKlfdbsUz+zOp5+i3TKKW1sKJtLbNHDtzVqrKY/acAT4DU+S522tySJYCNYvG+1fBs/VirV5tZlafAvI+CoK/tzYDDcK796qB7mtKao6iUTmhcub7cWjvYV0fs1fmxXGzPbDgqpAealE/ttBb/ABMJTVVrsRs9rvHjvVNtLAubTedRkdcfdOqusHj6dVuak9tRv2muDh7k6bgjx+a1jncWLhKxewqTuqvLbgRY2FNg9+qsDTP2j6BW9fZjTdtvgq6rgyNS71XfHOVxyxsIDUMqUKfj6o8i3tgUI8qKDwHn/ZRNl4ovpBxvJdccnEIJmVHlRD82RoBCBYhlR5fzKBvKhCLF0ew77p+BTQdubPvv4cuaztrR+EYCDWnf/ZKhNhMIwxFl7X55KDtrafVNgd92nLmptNKrpd0g6pvVsPaPePAcPFc5c7MSStHtDYlWscwNzuJ/FRW9FMRoKc+Bb81ztdcZpUDZzK0DM4OAIlukm+sRmF1c7P2YxogNETwmTvPqp2A6K4nKGmllgm+YDU6kzcwrvDdFqvBo/e+Sza3Ir8LgGfYb/CFeYLAs+w3+EfJSMN0ccO84eQJ+Kt8NstreJ/PBZ21onCU+A9FY06COlS4BTKVGFNhNGhCibb2/QwdLrK9QMbum7nH7LG6uPgpWJxWXKBd7jDW8YuSeDQNT5akLEe1vop+kYUYhomrhwSY+tS1fbiO95FQY7pR7Z8RWJZhB1FP7Zg1XDx0Z5Sea51WxdSrUJe9znGZe5xc4+ZUttIQmsRTiHAafkrSpuHwBy3cTYqvqMGY+K0GHxLP0dokZgXyORAIPgqCue2VpF7Qe3IBAjgQoWKYARACn0aP0IdO+Ijx3qBjt3ioNHs2o6lTZVpuLHATLSWmx3xquw43bbaTqAcJ657WzPdlovzvA81xTAvnD/uu/FdH6Xv8AocC/nTPqxp/BSjR7T6S0MNUp06z8he0lriOzY5TmI7vmrCnVbUaHNLXNOjgQQfAhc89rDe3hz+zVH8zSsbsjatag8mlUczWwPZMRq02Ou9TQ7ZWwP2fRRCyNRCx2x/aq4AfpNOR/zKdj5sOvkQtps3buHxQ+iqNefs6PHi03XSZ2dsXCXo07RQ9kgigwOiYvGnvKssXg+yYnQ/AquwOEii1pbEbvPfC6zKVzuNiWHA6QjamaWHbAIaAdbW+Cfa1XbOgQCOEITZpk39LmVi6nEh0tteOZhE7pY2m5zWsvPaMzmIsBPgFyzoRtOq/F0mCC3NLrXgkakXFytLUa01MhBb23kP3d4nsk8wvK8nk8mE7fRMZXQNm9KG1XhpbBPPS0q3rYlrY5kAea5jhAKYkEmTqNfFXOD2k6c5OaCPGRaITD+Xeskvj9NjjMW2kHPcbNZPx+NlgRtp1WqXuHedlaBrO/yAhP9LOkJqtawCLSRxv2Z959ENlbMGds/wDDEfvnvGPGdy9DfxtiRe4anZWmGbCj4akrGjT/AL8BzK5WusPUzKiYvbdOm8UxL3kwGtaYsATLogC6PF1/+HT1NjGv1gRrYaEe9ZZj/wBDqFtJjS+xe9zRmef2i2JSQWu0emBpPy9VJEb9J42Wh2PiH1hmLQGkAg3uTciDwULC9HhXqivWbFmxTOkgauH4LTsYBol0fImU4TG09psw9J1WoYa0eZO5rRvJNgFKJhYnA1/8Txpqf5TCu7AOlat9s8Q3d4jirjNs5Za67rQ7Dw7yDXrCKtQDsf8AKp6tpDmNXHeTyCtHgEEGCDYjcRwKptq9MsJh5FSuzMPqNOd3o2Y81QO9oVWtbB4KtV/beMjPd81ZhlfnTPPHH425V0y2AcHjalBoJaTnpAAkmm+4AA1i7f3UnCdCMdWHYwtUg73gU2x4vIXUzhdsVzmL8PhrR2QHPA4TDj7wj/2e1an/AMjH4h/ENOUe8n4LXCTunO3rFz+j7McWxoFV+Gpffrge4Apit7PRMu2hgm8s73fALp2H9luBb3mveeLqh/phT6fQLAt/y1PzzH4lX8PdN5+o5K7okNG7TwccPpI/0oqnQh7gA3F4KoeVfL/raF189CsF/wDVpfwpir0DwLv8sweGYfAqbw/Z/k/TmeG6I4xlOBS6wXvTeyoLz9lxK3fSPAPfs/C9l2Zgw2ZsXEsDDI3QSEur7M8HqwVKZ4sqH+qUlnQmrTP0OPxTOTiHDf4JrG/Zyy9Kv2rtthvGsP8AQVz2k7t+vwaunY7oxjajQH18NiWiYFehcHfBaJBVJiOhFUa4KmeeHxTm+jakj3K8f3Dl+qxQ7h8D+KUypAaRIILYIsfIjRX+J6JuaD9DjKY50mVmjzY5p9yrauyMoA62naLVG1aLrcnsj3pxpyi72T7QMTRs8iswbn9+OTxf1ldQOLplrcxDZYal9zQBmM8pC4idnVDdrQ8R9RzanH7JJXVMbSJZRMGP0Su020JpUzB4LFmm5drRlFrgHU3BzTcEEEHwITWYjvDz3Lkuz9p1KLppPcwyJymx8RofNaXZvtFqCBWY2oL3b2XWMaaH3LUtZslbgFJPgkUNo0XUG1T2GkAyRBGYkCY3yCEpuNoG4rMj74V5s8HE+imGZRxlNrTIIBDphwO8SNQYkem5ag7Kpl9Rzrlzi6STYA2gbgpwwhEHLTHlRH9aI4QyTLb7s1KPTMvJ83jzzx1K+qaiHQ2exogS4GSSb6zP55BPtYCLeUWnifwTow5+03+Onw8UGiGxLSIERlt6Lj4v4vk5y5VMrFc3ZJfVzl31gQN1tB4WC0eBoZRbKN5tHmqxjoVpgquYhvmfAfMwPVeza4yLPCl5As0esxunmpjqL3CDljkXDdGo3JqmVNoLDato7FrNMtePT5qfgNh/SdbVGZ+4gCBG8AHXmrPDUiVODgNFdoTSjQf39EtNVHg6+u8eBSKdXUHUe8bj+eCiqnplhcTWw/U4bKDUOV73OyhlOLxvJOluaz2zvZy8Um0q+LqGmJ+ipfRsuZMnV1zvC3LqiZNST6/gtzyWTUc745buqvZnQ/CUI6ugyftOGd3jLpVyEkFGs229tySdDQQQUUEEEEBFJISpQlA2UkanyS3Jg4lrZlzRfe4D4lEHQILZHE/GPwS4TDsZTaLvYP3h80xU23QGtVnrPwV1TadCJzAdQD43+Kq39J6A+vPg1x/BR39MKI0Dz+78yrMck5YpuI6P4Z/foUjz6ts+oCg/+1qAJDBUpjhTrVGC/wCyHR7kzU6bUxox3mQFBxHTxrZcWNDbXL7zMbgt6zZ3gerdAKJ0e4eLKbvfkB96g1vZsPq1G+bXD+sj3JdPp8XiWNaRJE9rUGCN2+yi4/2gvptLjkGgAi5JMAXPNXWSbxWjtjVv0f8AR8tMgBrcwqEGGuz6FmvahUr+glU7v5mfMKvr+1J7CAXU2kzM5YbeNQL6H0Qd7UuFUHwpEj1DVNf6Xa1bs6i6wpzA4nTU3nmnzsiiYhgM21J36i6rqXSJjc2ShVnTQWsOf5lA9KjaKNhOtRoB5xC+Pli76qz/AMMpbqbQeYtv46qBiqIaey0NnhoY3qLV6WEjuUhwmrcTuAj8wo79v53DN1caSzNbhJO5XHPHaXG6SypOzK+Vzzza30E/1KPCzW3ulTsFWy9XmZUAdOaDPdcIg8B6ruw6bhsa0q0wzwufbN2u2rTZUbMOAInUclcYTbpabmyit6ysAEl+JWZpbZB3p9u0Z3qKuTWQZU7Y+6fcQqlmKHFKoY6XEzbQc95Prby5oLy5SA12buONv2Rz3lVw2iDIDriJjUb0r9OmDmIvNt4AiDy3qonPxGVzWlrpdMDw1uJATj3uAJyGwJsZNuAAJPkqqrtA6z5Aohi5IMnTSbXjUbz/AH4oLemXEA5QJG8wfMRZCo4taXOLAAJJLjYcVXNxfPxK5h0s9r9E1HUaQfUY0mXNiHkawd7R79VZ8pbpta/Td8nJTbE2JJkjiQNFFd00rHQUx+6T/UuU1PaaLZKBJ5v9NAl43pTjIZlpUm9Y0OYMwc4yJ7pcD7l23hHD83TX9LK5+sB4MH4qPU6Q4g/8V/lA+AWa2PsDHmmcRiqzGMDHEURlGYljspc8WaJ7VidFy/H4nEEgPq1Hl27M43mIjipzx+ovHL27Wdr1HGDVcSNRnJjxgqK+i0uLi1pJuSQCT5m6ynRagMLRObvvIc8zpHdb5T6kqViul9Fmrx4C59y7SzXy52Xfw0eZJNULC4v2gt+oxzvHshRhtbH1/wBXTLQfrZYH8T7HyWL5cY1PHa3z8UBvVfjekNOnAnM51mNGrjpAOnmqPCdC8XiA3rqkidGtN53F1gfetNgegFNopCoQTTnJcucJcXRAtwvyXLL+R6dJ4fbHYfbDa1YzTL81ZvaMkMLfriO7BOhEEc1at2fjMSGZaWQBps4nsPL+y6R3rCbxdxW/wmxqTBDaYj9rWbx2bRdWHUACTcA8bRY2A04LlzyrpxxYTDdCsS5oFXFPA+zTAZbxAPHxVthfZ/hhHWZqkRd5zGxJuePaO/4LThwjs7+Ou7T3e5O9VMzoLkk2H5CfP3RVYfo9h292k2ZN4kmTe/jPqpApUxbsCNwA+SdbW60xTsz6z97uQ4DeplLA02iA3nxWe1clq7Zwhd2BVfEy12W+7vZvgE07pHQBkUIA3GpNyIgw3T8dCsZLgCSSDG8azaxA/NkLEOJfd0cxM6HgtcMfTPPL217+lokFtGkwgQR2iDobgmBomq3TarIezq2Fw0bTbe50kzCy9N7Wm5deDlmAfyZSatYTcOIgxOhE8R+ZCvGek3fbW4Dp04Ol8PaYJsGuHgAAD4Kyxe06GMpObrIcAcslpPDeLgHyCw+zmMdMtI3dl0E2vcg/BW9GrRa0DqSY4v8A7BXRLprsLjmtY1u8NaDDCBIEWEWCUccw/WjyKVsihNJroy5rhszbd8/NP5OazY3KjU8bHdefQwnqe3ag3E+UfGElwvY3T1Cu8aE/FNKkU9vbjKnUtvN4p7Z+CxNTu0i7dJY0D1KvsP0Xru74ot/dBPuCCkbtcHQjn8PVLbtInSfQrVYboxa9T+FjW/gplPo+wauef3re5BiTin/ZfH3T8lGxPSBlIAveG5iGgE3JNgAN66BW2fQpiX5QOL3x/qK4f7UW0Km2sN1VWmWGnTM0yHBjmucYOXjAPmgPppt+vXZSpUnhlKsXNIaR1joaD23TDWX03wVB6F7Nw5q06BDXuq0z1hmQ5jusILeEBrBaNSqargTiamLqkup0mGq4MJ0gGB/pH7yz+FxdbMHUs+ZrcrS0Elrb2ad0yfUqT5Zq/wBq1qDmYOlS6tjqjXUq5Y0HsmqAwu4usHapVTYdRtZryKjm4djT1nV5GEU+1GZxE3sPLcqHB7Ar1ACym4i9yMoEftOgLeNwRq4RtJ006oYGVHMIeHtm7tYzEFo5R65zzmLUxtUWM9o9R8gUw1govpsbOYgvBa55cbkwdLBUZx1ao9pptLnRAe2n2jztN9068VvNl+zunNqReYn6R0zOgDWw314rS4ToxlAkhjYILQMhDomwAykeJU5+ocfbllHoti6x+kOX775Pkxsn4K/2V7NGky/PUiJAIpt4RNz8Fv8AAFrA0spFzjcRlcCQXABpiJhodcjUaKzLHGDOQS0lsEEA2iJ3Dgd6v5XunxGY2b0GpUu1lpti4huZ5vuJvpzWjw+HYMobSnvdsjfbXeePkU6KA1BBJjNqSJNjl4c+CdbiDwMiAYFo3xCTHRs1lJtIAiAG9kagGBG6+nJOktYYgi2s7vGLf/pESC4C5MxrcON4t3bAeqazXuZJNgdLkjd6ELWkO1jmAbfUEWk2hCk0OJ7BHjY+IHz5ckuhTJiNxmZsABEcvDencVjKeHZLrujQn48AnR2BytbmqGGjnrYW/PBVR2i7EOysHYB3G03kk/WNlUOr1sc+TLaU2vGb5BafZ+HDGgREWGkW4DXcs9r0kYamAIG7cLX8Eqoak2E89JSakEWgTFwDJgaDXmmuyb5j7/f2dVR5uqgl2+PC/uSG+uo3p5zAJGaSY4CD+ZRdW4GGsLvInz8V0cjTaNr2nTxnejZhyeP9/Lmn+rIF8jTr2nCZiNJn3Jmo5n27cGtPuzQiibTHE21hKFbKbkmLa7p9Eh2KYDLWHdq73wB+KS7HOOga3waPiZQXWz+lOJpjKxxyjQFocByH/lSx7QK47zKJ8Q4fByyj6znaknxJKQg2LfaK8GTRpnjGcTy1Vtg/bZWo/q8LhhzIeXeZlc4QCG3T3/8AqDx26lhh+48/F6i1vb1tN2hot8KXzJWBwWE6yo1mZrcxjM4w0cJO4c1d0Ogtd8lhYQDGaXAEgwYJbcDjvGizbIs2scT7Ytqv/wA0W/cZTb/SqfF9N8dV7+LxDv8AuuA9AQrOl0Bv267QN4a3O71By8d6vtmdEcKwT+jvrkb6jyGDmWsjnvWP7MWuOTneapVdHbqOO7tPP4qds/ZtZ9cNtTqMyu7YLcuUACQBwA8V1bZ2w3Vf1QbTadGU2ZWgTB4aczKa2X0Fdh6zzLHue85i/rBlBMttEC03kqcrd/DXGT7VdXBirQdSLCMxzVOrtmIvdxE5ZvonOj3ROpSBdSnK4Ns27oJjOZMaGJtYLa0dm5GFuQODd5qavmQDpbnaYUb/ABOsXksokZXnK0VAeyBBzgGxmY7xgaLEwuvmrcoYodHAS0mox1tHuIJdwF92kX15KXTw1OkzMJd24yODSQc18oaRPEDVSKgfUcM5BblAzGxN3AEA90mRN/O6apbIeGtgjK3LJDfrAgjOeOnHd5bmEjNyp5lUuMBoEgCJMEkE3YdQOHO+9LAyEGoDIymG3vBBkCZPJN1n12EyGVABJAMEOzEjWQ4AAmeKedtOm2HODxdnZDXdgmdcurZBW9IS/ZwDnOByNBJblAaIdvIm5tebpNGGWLnPgwXlsgfZLuESPUTqpP6YCPowTA7MCQbGSJuDE+6yjHEPmHsJuMrg4GQ4gwWgSdeCIk06oF7ZrCBBH3vD5onuiAYnXfoARdQm1XZ2gU2uEuBLnE6tzdm1tYjgFIY18zlcXtAylpO7cPhdUGwAGMxJJkEkDtNl1m7yATJUnCYdxcc5BEgACQRoXB2XjAKg7PZiXlrnNFECc3WUw7joW1AB71H210lbSb1dM3Ni68umBA3gKW6WRYbV283DtIacz+UQ3dHPzWSwxfinlzy4ttAFyTecw1jRJwGyXV3B1RzRP1S8MIvaCQZ0HqtFQ2U5rP1b3AGxDcPiNDJjLlcVnW1SMBNKwIaObY8LOpjhvck1q8vDszXOEkNlgzSNJzm17c5UlgDQQXBkWjq69Ix4CQD2gZE6aJvFVmMP6xsRbt8ALkvpmBzJ+KoXUrFzZvcazc74BAPCLf3UaptmD3av7otPqE7REtJJYdDJrUTAiwltKI+ZSKbWEXfTEcy6RqCC2kAdUHP6WxmjtChTA1zuBeZPCYE2Ki7d6OPxFOGva0tcbEAAneDlEjzXUTshjKVVwJJh5GaCGgDutEWHv5oYPE5KTCGs7REjKIJhpnxusTHLu1rc9ON4f2S4xzspNJsxlJfLXSM0BwEafFSqHsexDiQatBpB7hqHMPE5Y04FdywuBZUh5EO1s50fWFgSQNTpxUTGYQMLgCbU3dq2acvemNV1+XPTjv8AsVxgj9W6dYfYc3QJiJ0UrA+yV7m/SGkwxJGd4LdModmGpnT+y6TTp5RImTJJzG5bEGAYEzeImyjYDH1erE1HOIDnSYJJlwvZTa6c8q+yAScuJaCAJGQuyzoDofzzTdH2USbY2iRaT1VTQ8JEHTj6LcbW2zUyOBynjLGybyATErNDHveO9A4NsI4cfeuWXm03PHtW1/ZrRp9/Etd92nlG+ZzGTu0Tjei2BYP1T6h+0XuaJ8BCuNl4JtQmZ8tfMm6tXYRjHOhos6i297PeA6+otayzyzya444qLZ+yA0BtGgxouZyhzuEl71YDZDzUDKufukl2rWwJAJNgTZaOgBTq0msa1rTSecsSOEXknXerB9ZpAPVU5hpkB3HLHeuI3FX+rfdTn6U9Dok19MGm5rXAgky15I1IbcAFWGEwuQgOY5xAOXtkNdABkxaIHgDKj7ZxLqTGBhgCq5mgMtERMzxm3wUijTzgPLnTTbaHEB0nLDwNQJPBdJjJ0xcrT9bEifogAAHNIz3zzfd2Rxvu5KDiqr3PyEl1N7IAdBAkRmzfV1HzupOPoA0wNC2XBws4HMQDwsCRERxlM06/0jrCRTBBEgtDnQWiDEWkLWkOvoABrgSRAADe7PdA5G2thdH1wDwzO0EtaTEZhMubMC9wR68UqkXAN7b8rnvaWSC0hroGom4MG6W3ChzMxJJDms3ad7hz3ICr4rKMrmZoZmObLmJMGCQIF45aQVGZim02u63M1pdBEl7SwgQSTOURru4biiBzisHQe4BbQEHQm50GspWJeW0sgJhzGknMZMkAiZ0i0bpskDz8bTglga5rmAQMrs0kQCINrqur4gNIaAAXmDmZlMSGgHO4AgfZ8EvZFJrc2UZYe5oibA248LRonKFBtV3abdmYNcCZGZsEzP8AblYKoiUKZ7zHvaX5XTlZDIOWxvE3MSTAUmn37OOZ0wCe6JzaxImLzb3FScebAaARoTJymBJmf/KXXYwOEsaSXAyS6ZmQbOiZQKw2GdSDz3muOaTV01GUG8CL/mFLJDRnflDPvuJ8m8TyhJwDmucewy7ZMN1Mn5LA9NtuVYgEATAAFmiYspbpqT7S+kvTIXp0rC9hvPF3Eqv2Zsgvd1tQOeMwgBpJtaZkAySDYqN0ZYG1aTYB64S4uAcRBcOzNt28FbYUywuLXvENsA4tFmiLNhTRvZrB5QC0OIAvlqUgRPMjNe3j4KXhMDTGWG0TBmGPdTGY2JDHOAm83CFWq4AS7OHZ5a9rXgQBESJ4796jYCpTqve11CkAHkS3rGHXXsvAnmiLljXZbNq5joBXl1hyEDRIfUqEdkVgZ7RfLhl3iANeEIYbY9Ke5MuGrnGN8iTxJ9VKb0dpgav7MQM3IngqqC7CPc4uDsSLQBLWg7hbLciNTzTTatYCzK5+9XpA+hCmO2LTa0mCdTBcY47lX/4RRdc0wT954+DlB//Z"/>
          <p:cNvSpPr>
            <a:spLocks noChangeAspect="1" noChangeArrowheads="1"/>
          </p:cNvSpPr>
          <p:nvPr/>
        </p:nvSpPr>
        <p:spPr bwMode="auto">
          <a:xfrm>
            <a:off x="63500" y="-1555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41988" name="AutoShape 4" descr="data:image/jpeg;base64,/9j/4AAQSkZJRgABAQAAAQABAAD/2wCEAAkGBhQSEBUUEhQVFBUUFBQVFRgYFBQVFRUXFxQVFBcWFxgXHCYeFx0jGRcVHy8gIycpLCwsFR4xNTAqNSYrLCkBCQoKDgwOFw8PFSwdHBwtLCkpKSkpKSkpKSkpKSkpLCwpKSk1LSwsLCkpLCkpLCkpKSwpLCkpKikpLCksLCwpKf/AABEIALEBHAMBIgACEQEDEQH/xAAcAAAABwEBAAAAAAAAAAAAAAAAAQIDBAUGBwj/xABGEAACAQIEAwUEBggEBQQDAAABAhEAAwQSITEFQVEGYXGBkRMiobEHMkJSwfAUIzNicpLR4TRzgvEVQ6Ky0hZTg5NjwuL/xAAZAQADAQEBAAAAAAAAAAAAAAAAAQIDBAX/xAAqEQEBAAIBBAAEBQUAAAAAAAAAAQIRIQMSMUFRkaHRBBMyccFCgbHh8P/aAAwDAQACEQMRAD8AZfg7sbFxrj+8tlFIVQLcqCzKpnK5096IOunXZYbBhFAlmgRmc5mPiTWLw2Ke4LDSTatG0ikCFuXCqZpI09wSg2BObmK2v6RG8r47eu3xrsw81hkc209KIpO/l19aOZFRbPE0Lezn9YJlfs6cw590jumR0q96RraTkbuYd+h/ofSiD5eRA74K+oOn50pSljzjwE/FtPhS1w43O/Xc+p28ooCsxPFM8G1bNxxOVj7qKevtDEidIG8Gs/Z4TxTEXzcvXRh7auQLaEBjbzCSMmkkDQkz4VuQtAW+mndy9OXlU2bVLpDwnDLSGUUZjElpZzAI1LSdifWpypRNcAHviAOe4HfPLzinADy18f6/70bIpaMrSM2vTx/OtOBaAIJQNOBaVlpbPRg2QwgijW2y/vD/AKh5/a89e80+qU4FpbOQ0hB2/wBu4jlTi26DWQTOx6jf+47jQzkfW9Rt5jl8u+p2ejirSwKAoUjNssajzHXvHQ/nvpStO1HSWUyCPPv0Poe+gHVFOAUi20/nanKRhRUqiikYUKMChloAxSwKSBSxQAoUqhFIyQKjYNdPJR6ZlPyqZFRcMNWH7z+meR8GpA4RSClPEUg0E4fju0uHsWbFgK/tALLqgM21GjGSu5iSZUmTW1sYi5dUMqi2rAEZ5ZiDBnKCMuh2J35Vm8Rj82Hw6Kgm3bsvdZhqiwioFPV2IOn2Vaa2UV0Yeazz8KjA4JrlsF5JO+Y5VMEifZpodvtGrKzh2WPeDKBGUqFA2gjLt6GpIFCKtGwF3qCPiPUfjS0cHYzQBpDWgTt58/Ua0EkCjphVI2Prr/enFY8x6a/3pKOqKMWumnht6US3Aeflz9KcFSYvET8R6f70pU6H8R/agWqk4h2zwVkn2mJtKw3CtnbzCT8ak16H66fL1pwCq7A8XS9bW5bJZXEqcrLI2mG1/rTyXumm+njQabRg1neI9tcNYkNczsPsoM58DGg8zWRx3aq7fu57RuW10hM5OvgNj3a1OzdTApQFYXhnE8dH1LzjvtsfiRV9Y7QkQL1trZ6lSvwag1yLcfV07vsn+nl8aNX1g6Hp18DzpOHvK4lSCO786U6yToaAFKG/57qbgjvHxH9aUjgny9P6bfCkC2XmN/zoaNHn8aANGUmkZYFHSVb1/O1KoMcUdAGlAUjEBSgtCKMUAdCaKipAqow0c+vqq/8AiafmmWHvjvHyzf1+NBU7SYpcUeSgOLWsDl4cGylnyo9y6SFk+4uRY1dVUKoH1fcB3rcKKymNIXhatmC5rFlSDs5KoFjo22vONeo1doyo8B8q3x4tZ5cw4KUKRSxWjMoCjAohSgaRgEpa0kGjLRvSBTxz1qrxOLvMYshba7Z7kuf9FsEerMPA047uSZiOW8ijFrqT5aUaNT43s3bu/wCLvXr/AO610208rVnKPnUPC9h8FZf2q2AANR7RiyL3hXMDxM+VWPHON28JbLEDN9kfaY+evnXMOM9obmJabjkAbKJCjyJPrU2w42nHe15QxYu2v3ic7nwGUR5k1XYHFYzHH2aM7jZiALSR+8RJ8p8qi9jOwb4wi7dLW8ONjs1z+HoP3q7Fw7BW7NsW7ShFXQAfj1PfWWWci5iynBfouspDXybh+6CVtju+83rW3w+GRFCooUKIUAQANtKC06tY22tNaGKMrO+1GopXlSNDbhVuZUZG6p7vqNj5ihlIMH3tJkCDExqP6VNAqBc4vZTEeydwlwquUNKh5LaIxGVm290GdtKqZUtQsPRNbnXY9Rv/AHqXcsA8oPXY/nxpl7ZHeOo38x/StJlKnRoPG/ry/tTwpCtO1AJG3py8ulMjhWgp6/70EafHpSiKSiqOaQD1pU0AqaGaiFCkBzQoCjFAACkOPeXzHy/vToFIvDbuZfnSB0LSstACjikbz9jseVsLbvhLgtIy2yHZSpa2ozG2VJbIMyKTB1kiDI6FwjEe0sW3KlcyKcpiRpzisLgOylk4Q3XJd3sF7ZaAD7kyANARvG46mt3wv9ha/wAq3/2CujCXbLKzSYKUBSAaUK1ZlhaVFIFN3r8bb1IOXLwHjUZrk700XqHxDi1uyJc77KNWbwH47d9MLDNWd7SdpxazW0MMq5rjCCbanRQJ0zsdBO25qp7Q8ZxRSUb9HLMFtLobjsfvSNBEnlEbbGq/j+HWzgct05rtx85PN7h+s57lWR4laztVplMbxFrrlnPgCSQB0E6+fPU1rPo97CnFsL98EYdT7q7e1I//AF+dU3Yjso2PxEGRZtkG4ev7o8a73hcOttVRAFVQAoGwArLLLTTGHbdsKAFAAAgAaADoKg4/tBh7Jy3b1tT92ZbzVZI9Ky/0idp7lorhrDFHdczsDDBSSAqnkTBk7xHWsNhMIJjfqT16/nrWcm1Wut4TtlgmOl9R4q6j1KgVeYPG2rn7O4j/AMLq3yNcjwODUnYRW67JcBtl8xUaA9/zqMuFTlrxbrNca43cRoUQDp3idJmnu1982Ahsu1tiTouxAHNT7p5cqzNztU7aXkt3R1go3qunwol5OzhqeD8WlYOp+NWT4ZLttluKrpcnMrKGVhoBKnQ6AVmeHdqMKFANs22GzFQ8Hacw97TfblWpweMtXB+qdXAHIgkeI3HnRslUvAXs/wCEvMij/k3c16x4LmPtLX+loH3aV/6g9lpi7Zsf/kB9rhz/APKADb/+RU8TV1loop7CObauAyke8JDKQQw6yNGFIKsN9e8fiOVRbnZxFJbDs2GcmSbUC2x6vZINtvGA37wpH/EMRZ/b2far/wC7hwxPi1hiXH+g3PAVUyLSdE0Jjv8AnRYPG2r65rTq4GhKnVT0Ybqe4gGlskVe9kImRQmKLJ00pQPWgFUoUiI8KcFAGKMCioxSBQpF/wCqfI+hBpYpNwSD4H5UjOZqOaSraA0c0ByK1iUXhVgOuYvZtoij6zOUjTpADMTyCmtBwr9hbj7i/ARWO7K8OufoqYkhRltMtu2xIGQrluXcx0R3K9IgAHcka3gVzNhrRGxQfjXRLyxyiwFKFJFHmrRAr12BUItNN4vFa1jO0Xa9/afouGgXDOe4Z/VqBJyjcmOY8tdQrdHF/wAQ4uxuexw8Fx9dzqlrlr1Pd8CZARh+GpbOckvcO9x9WPh93y9ar8MRh7IAE6TpqWMakkbn5baVV4vtKUDErdJiBlRiELaKxJgeXXSptNd8KwQxOIa82tu1mt2p2mYuP6jL4A9axfaXGvj8Yq2tmPs7I1+qCZcjlJk+AHSrDtJ2vRMGMPYW7aaVUq6G24tATm/1ac+bTV19E3ZwwcXdGrDLa02Ucx+eQqMqqRuuy3AEweHS0g2EsebNzJq6G9NpTsVz3mtY5n9J+C9lirWIaclxBano6liF7pBEfwmqfhtpsoDCDHvePMeW3lXXuI8Kt4i21q6uZWGvUEagg8iDqDXP+K9l8ThWlVN+0NnUS6jlnUa6dRI8NqeysHw+xqK6R2ZULaLciN+Wlc14RjkZveO3L+tX/aDtetnCMVIhVJ9Nh5mB51hnld8NcZNcoXaXiqYvFXg15LSYZAuZlZwzblVAIM/W9BXP8FxsLIe6XOcgaQAusHUmdtuUjeqV+IuyQTqxZ2PVm6n0qsvP/X1iPhlraY8M7XQl42kAzUyxxVSQQ2vLXWudDiIEKeQE+J1/EDyqZZxQOoNPsg7nWMB2tvptdLDo/vj1OvxrYcC49cvozPbUKu7BoBO5gN0Hfzrg1riDjY/Guu8Vx36JhLVn7tvNc6kgSfV59BWXVv5ePc26OH5ucxi/udpbYMQY7yFnw5H1qZY4nbfnHcdP7VxX/wBTNcxVqSVRluBwYyzEr70eNbfhuBW4imziEzFQWQkSDGo909eq1Hb1J5q7l0bxJf322WM4RausHZYuDa4jFLo7s6wSO4yO6mMuItbRiV78tq8PPS3cP/1+JrluN7c38JfNqT7u8NC6MQRr7vTkN60nAvpYtXCEuwrfyz8wfhVTPKfqx/kr0sb+jKX6X6/dscPjrdxsoJS5ubbqUufyt9YfvLI76fZCPDwphsRZvrDZWG4DAGD1B5HvGtKGHuJ+zfOv3LpJ/luiWH+oP5VpjnL4Y5Y2eYV7Qg9R4HqOdKFzpHxpq5jAPrKUbWAxAVjyCuJXXkN+4U4twEBl1kAjvBEitNoLS74c+R60bXDGh+FIRz9oBSf3p/CjtgyZjUiO7QD5g+tIHA3f8BQM6amJ19D0749KSwaRBWOcgk+UEU4BQYrIGUeH9qcjw9KZwyZVidi3xYn8aDgffI/1KPwoDlnZzDh8HZe4WdMnuhjKpBKgsNnOn1jtyA3q07Mf4S13Bh6O1UPZ3jIt8OsIkXL75rdu3I1fMxlo+qiqcxPTxFXnZ54wqzrlLjTqHbat8db4/wC8Mst87W4prFXIFUt/ijm6ADAMR6xVnxAHLpVy7RpWvcAmdaz3EcI9+7JYi2sCIEkyJAaJAIEEDeas76Eamfzy9aq+LcbWxal1JzHKF2nTXfcd8dOtK0RJtYhHZkUydz7pgwYMHYwdDG01ZcPXKZ6d/wDeuaYjtFcvtlto/LKicuWwGtb7gC4m5aAuj2R0k5gznyAyoe+WPnrUzI1DjeB/8Q4kVVYtWSBeuSxzNpmQSY0iNAPtHnXWeH4dURVUQqgAAcgKquGYBLShEUKo5D5nqe+rywulZZVpEhaUTRKKNhWSzymnVppNqdU0GbvcLs3DNy1bc9WRSfUiahYrslhHGVsOhHQZlH/SRVsGorrwKRsRe+irhzbWCn8N24Pmxqtx30N4NgSr30Ov20YT01TrXQKbu7qOpnyGvzijdLTleO+goEk28WR/FZB+KuPlVTf+hHFr+zv2H8TcQ/8AaR8a7aaSRR3UacLw30ZcRt3rZa2roLlvMVvIYUOMxhiDtPKtP9LPE2QvH/t2/jcM10wiubfS5gMyZgPrWiPO22f5Gub8TlxjfhZ/l3fgcd55T3cctfvpyyz2kj6wq+w/ajDlFDpqABI0PjMisQFqXZt8675lXm2NjNlwzyRbD2gXaSyl1uECea+6p/Gq1LUN7wBj2hDAKQSikwTO0x66VSZoVl5sVI6aZpB6cvSnrF8ITqRo66aD3kZY+MUbDoGJ7ZscPayMEvSQzgjIRqRmCjVtF2HWnuH/AEm4q3l1W6DAI0EHmJ8jEg1gv0xVUAgMJ90ZicpjX4xqfKlqVZQx92TyPLcHXXTWi4Y30czyniu58A+kNcQGV7TLA94+6yR3kGPUVa8IxCMpFl8oV3UIwlIzFlAG6e6yxlIHdXBcHx5hcJRoBOuwUgEZQyjQ+6AIPQ9a0uA7XxbvRBZrllhpEfqFVyIiBmXw1qLhrxVTOXzHYGHvqzyuXNGpZDm0+sIj/UBUgwQGzGCBGp5mB8TXOezvbu5orsCI0mepG/pWv4dxNXVoEAOT7uq6++DlOnPlrS59nx6XTWVME6xtqd9utPACqv8A4qoKhmGZsoA7yTrHKdf5amre03315UwWtlTJyg6nl3x+FPfnaozXwF1Mb66czVTe7QWp/bKO7MOpFAcR4JYZEt3c8GJVgdEUMYTxncbz5Vp+DdoYsZWX7b6zB1M7GqvsrY9paU5AVzMi6kKup+qTMHRjO51kmrjg2Btut5SIdbr5TtsF06DernFTfCDwm81zFKTssn0kD4xWzTGCIb47Vm+F4QJcuGVY5fdIkiZPP4f701exeUjObbaidRoMup9466s9aY3TPJp3u2R907aT129apcZ2fw164bty2rMYGrMVEaBQJjyjeapxiULzNoayBnH2DNv127gas7OEn2dsDPaWGzfqyFKgQoGhAJEkwTrEidHbtOlnhcBbQZbaKo6KoUfCjxGKZZygALoSROvRVkepPrrUi08EHoZqXftWriEZSJkwDzOpg1N5VEbhuILDMSTGpELHwE1a8N7VK1zIyTy2Guk/nwqBgbgtjKqMQRBBEz4makYXDAMWW0QT1YdI+8flUW6VGpuWlKyukjTeO6ajPbZdWjpoZ306A1Dt3Lp+4vq3/jToU8yT6R6CsmiShp1aio1SFakD4o3WaY9rQ9oaRiim938F/wC4/wD8inajAPLQqwW3LkbALsFPTrQD1Rb+OCtlIM6dOcxz7qd9/wDcH8zf0oZH+8n8h/8AOgIw4kp2Dc+g2E6g6ioHazhPt8OQBLocyjrAgr5ifMCrf2Tff9FH4zSTaP32/wCgfJajPCZ43G+2nS6mXSzmePmPMfF+FGzdIj3SSUPd08RtSbKiNSK7zx7sJaxEkaFtWDDMrHrHI94qpsfRSg39kPC1PzNZ49XqYTtyw7rPc1y6ep0eh1L34dSYy+rLufJxoqJOu2381LZVbY/j12HOu42Po1tDc+lu2v4GpeH7CYZS0qzQQPrR9lT9kDrWk6vUv9H1+22V6XRnnq7/AGx++nCBYYgQrEydlYwIIPKjHDb52t3InT3Gj4ivQSdmMMP+UD4s5+ZqQvCbI2tWx/oX8a1mXUvqT5s7j0J4tv8AaT+a8+4fg2InS22v8IPwNWmA7M4ouwFp91nxygj4EV3F4QE6KACTA2A1J07q55wD6QD+kXmxUWrVwZ0EEtKlbagZZLe6pnlK8qud3usr+X6l+f8ApXYPsfiyfqZfExz8K03BuEY22pVWQa6688q934U/hu09++AMNhLhmfeuN7O2NdNxmOnQCpXD+zd+HN6+y+0uNcdbPuyWgEZzLAAAAAEaCrRuemb4lYxRvTmW4W9iEZc0LmuXEzTpoGZfWtJwzg+Iu2rF18SEZrNssAre7KK0Tmjzq74fwy3ZEWkC9+pY7aydadu3ixyiQBv48hr6+nWmSsbg1zLlOJmM0fq491tADDax1qsfscCZ9sP5f71oMS5WGE+7v4c/wPlRlp1qpE1xrsZiLVyzct4iQlvVWzNozsSQMuxMVo0wfDoj9V72k5mzTqOex8KoOHYPB282JuXMv6vN7AaZczFD7xMwWVoG4B5xWfxvHIuzZ9637xMkGEkSs6aadKW+FZSy2UnhfE0VjmLW5zglZL7/AGm3jlA7j31HXjd6DOUgdxnx09Zq+wvZ0m2yAhRNu6GZVKw6O0ExMajwg1U8RuXLakF7IAYKpVWErBPukD6o9Kg1Ni7xEEnUmROunhyq34ZxN1UFLiWj/mEHzAWKz7NJgjnpAj0q1sA5QWzamIzIDoBOh504TpPZDtBcxD+zuG00Cfao4gRAh1MEEzpA1g9K6BgsFaMe+Cf4gK4v2Z46MJdLXE9oMpQBzABzqSRk15HQ9a3/AADji4k3WRSqK4C6zoVDQe8EnyijY06BZ4Knf60+vCV6mqfhOOZWy6kH4VbNi+741F0qHv0FBvNJvYVfsz6701+mHu9Sfwofpp6j0/vUKLGCPKjOBccqbONP3j8B+FAXievqaQAUoGkFvD1pxBSMReitW9B8fHnTjjTTnpRJZI2IEknQE6kydSfwoAeypJUTGvPXlp1NLFvmSTG+sD4RWOx/aa3hsVeuYjE2fYhbfsLVtxcutlU+0lQPrFtBJ0jlTkJrpXrPhr8qPwU+gHzIrnfE/plCgG1hHgka3XCQp+1lUHSO+qXF/SHjLyvkdLTjNBRAFQKjMSWctr9UDYnMdNKeg66XA3BGw1iJOgEjTWjrzVi+IYzFR7S/dcg5iXuOQI1BAnTlsK6zb+lK2ti2oS5fvC2ntIAC58ozEkT9qaehtuLzhRLEAAiSSABr1NVA7Q4f2hT2iksSeeUBUEksdAPdNYHinbHFY1TbVEVCRIQF2MEEDNMAz+8NqY4d2IvXfryB0Jk7/dEKPMNTkTa2vEe32EtSA5uMOVsFvU7CqN+3OJxEjCYcL0Z5ffY+7C/E1a8L+ju0mXMMxGus/AbDyrVYfhiW9FUDyq9Ftzyz2LxuLg4vEEAEHJbGW3/f0rUcM7FWLMEIpbqRJ9TWkZYpJWqJHWxAgQPSlezp/JFJK/npTCHi72RZ3JMKOrHYfnpSbOHyiDqdyepO9NYVvbXDc+wkhO/q3n8vGpxPXnRCMNa0qr/TBalH+ydO9dx+e6ryKjX8BbcyygmI25b/AI0BzvH9h7oZ8hU2zlhSyKAABA+oCACBux61jON9lmRpvIABoDnWNYjw6Vs+NXipw1lsYbjtiLbXSbiAKltg5AtIANWygAgn0qfc7O4NSb36M95ic2ovXWnfRbra1XanbKNwbEGzb/U/q0VrTMbltGIF248gE5isOAPCoh4DlIJtkahgAF1zEgHfU610PB8Xe4cq4W7aRY1u5LQjoqqWPwAouI4Z7jqR7LQ6ko5eOcNI+VLs+Cpnry5lj+HsT+rsODEZyBm6eA+dUbobZKXFkgiQyyZg81YE712dsIRsVPzqBKNmDKrFSQ3uhtR1EUrKUrn3ZPhVvEXsl0AhkuHQFGkFNZB7zXTuE8Ot2EFu2oVRy11ncknUnvNQsPfw9s+77K2ecBEP4VNt8TtHa5b8nU/jWdUuLDkbR61JViftD1qst3x1B8CKkpcpKTQh+98Ket2hzJNQ1v0V7iqW1zOwVRuWIA9TSsNbIoFOA1mW7c4Nd8Ra/nB+VMj6SMFyvq38KufwqdG1XshIMCRMGBIneDymB6U8DWLP0n4TWHYgZSTkIADGJ13jnEmqXFfTSkgWcO9yZ1LKoAG5IUMwHlS0HS8Riltqz3GCoilmYmAoAkk+AmuQ4r6W8XfxM4cezwq3ArAIrXWTm5J5xqQsR8ar+3fa3EYzBWWEJZum4Htod2WCmZjqwGpywB9U9KzfB8Rctkm1bAJ5wcq+6FY8t96qQbae42Ju21e/ce8HLiHu5g2WSwgEgABW5d1Rwli219hAVQpsopEputwCQAASSdpgjSo2Dsq4yFwGEQttS7TJOuWBzO52YirzAdkmdSiowBMku4ktEZvZoYnvZjT3C1VEl/NbYX4UmWtxDu7ZlyoDtJ5EbQdpkT7PCXLQDpBUpaBuPqCpa4CMs5CQJIgAeNa7gf0a20Mtbd/8whwfAbAeFbDh/ZpUUrlQKfshVXy00H9qNBzXA9giYK21VW+1cm4QI3gAIPU1pcD2AtZYuTd2jko7gqgD4Vt8PgETQKPnUtbQFPQU2A7M202UeFWVuwFEKseEVItgzrQZdaY0TAjX40B4UZWaUiUEaW3OtLKgUuksI/MxTBDJr31T8cxEsLCfWbW4RyXkoPU/nerDiWPWxaLnfZRzZjt+e6qrgWEP17mruczyACCfs90fOaAs7FgIgRY0p0W6IqJ/2pR/O1MhZKI26UKBoDHWMLbtx7O2iRtlRVj+UUs3KZZ6ae5XTwwPlhSTeAqFcuHrUDFY9V+s4HiQPnRsaWl7HACq+xbALHmxk1SX+1ttDAS5c/hRzv3kRU/CdprLLLK9ruZQY/kJqLdqkWGJsB1KyRII3Nc24n2Vvox/Vs6zoRDfISfSuiDimHP/ADrY8Wy/90Uv29g737X/ANqf1qKpi+zPAccrSiLbEyfaIsHXkInbp0rrWBtHKAYnnG1U2FxmHXU4i3H+Yp/GrIdqcJbH7TP3Ijt8QI+NRbFyVdWsHNZzthwZ8RZNpbiW1J96VJYgGYEU3ifpEJ93D4e4W5FwIHflQmfCRTStibq5rzW7C82gT6sSFqLkrt255xPsvawwm85IiVQaPcPcBMDbUms/woPnVWUhJP1ZzCddW3jwiukXMDgmckG5i7h3yahj/mMQD5Mam2OzeIJi1bsYVCNRma9d+WVT60u7Y7dOfnC3fbsQLj4cajRSF2OUNrKxIOo37qgYfAM2KixbvOmolApOoggmcpB0nauwYD6PEWDcY3TM5WLFAeuQQs6DkK1OF4URHKNABoB4AaUaDlPDew973QzC2qIFRbo9oyTuQqkLJ6mtLw/6PLf1nZrzdHX9X/IIBroFnhagyRJ60+tsKdBT0Ge4d2Z9mPdCrO8Io06aAD4VcWeHojZo5bbjx11+NTzrTbLTI3bsyZ76fIoItG9AJFsc4omvToNBQa53U2tuTPwo0CwKUBSgKGWgCijmdBSCx5Uo3Y5UwIyB1NEI3OkbnlQVJOlZntjxhtMLZ1e59aOQ6d2mp7h30jRrmL/S8Tn09hakJM+84ykNA369NF760mEWF3BnuqBwjhHskVVAyjXXXMTuTPXerS6DtAqiJUacvSi8hTgmNqaeBuDQQ8nd8aUPCmww76Xl8aAw9xG5AeZj8DULEYS+31XtoP4Gc+Uso+FaNsMBtrS7eHJG34VttlpkjwEn9pcuv3ZvZr6WwD8akWuFIn1UVY6AT67mtSLI5/D+tLSwCdFn4/2pb0emSu8LDcp8qi3Ox2blH56V0AYD93yEeWgor62rOly6qE/Z+0fBdWbyFRczmLnL/R828jzp2z9Hdw7KD38vjWwu8dI/w2DxF9vvMnsU82vQfRaJbOPv/tbi4ZPu2RLx0N24CdvugeNRva9aZluxIsLnxF21aUfaZgPQmBS+HX8MSBhbVzFHbOFi153LkL/LNa7CdnbFts/sle5/7l0m7c8mclviKs1YDkB0gAekUrjtUumZHCcS8Z3TDp0tqHf+e4I9Epa9icK5m4r3m+9duPcI/hUnKvkK0L2s+2lSLWGin2yFuoFrg9hBC2wDETrPrM1IsYADYVJydRR5o2pgAAN6Wqg03mPPWlkUtAXtDR+zG5mhAFJVp5UAYBpYPWipBvDwoBx2ptWnrSAJ5zT4J50aAvOjANH7KaLagFZqSGnagTNKFuBpQBZYpJJpuTNPG6FUsxgAEmdNBQEDjnFlw1guYzbKPvNy/r5VlOy3D2uu166SWua9+WZ8s2nkBULG4r/iGKMkizb2GoJUnbuLEeQHUVuOF4VUWY1YfkDpRPiL8EyBGlRp1+tNOXQBTYtAga7fmKZHMp660TZqCRtNBkPWgEFj0oBz0oZjRlqCVK07iOVFQqyhs1ZYLbyoUKL4E8nLm58PwrFdh/8AF4r+P8aOhWWPlpl4bt9qRyoUKokRfrUT70KFVEpljanmo6FTVQh6bFChQBnelPtQoUASUa0KFAGdqi3qFCnCpdmpa7UKFIQpaYv7jzoUKRlWacaioUAgb+dVPbH/AAV3+E/hR0KQjF9jv+Z/mW/+010QbChQq54T7M4j6tEm3nRUKfoUm5+0Hj+AqSaOhU04SaC7UKFAf//Z"/>
          <p:cNvSpPr>
            <a:spLocks noChangeAspect="1" noChangeArrowheads="1"/>
          </p:cNvSpPr>
          <p:nvPr/>
        </p:nvSpPr>
        <p:spPr bwMode="auto">
          <a:xfrm>
            <a:off x="63500" y="-1555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41990" name="Picture 6" descr="https://encrypted-tbn1.gstatic.com/images?q=tbn:ANd9GcQr0gTJQGhSEkod3Y7tNXuJkh5nc9J_XzWHfFag1hZAzcbQvXh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5578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2" name="Picture 4" descr="http://www.zagrebancija.com/slike/slike_3/r1/g2012/m10/y11310594323995948_0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0"/>
            <a:ext cx="9167837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://www.profitiraj.hr/wp-content/uploads/vlak_stari_a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795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://www.24sata.hr/image/nagibni-vlak-udario-u-vrata-i-kolica-nema-ozlijeenih-504x335-20090831-20101019012223-219720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encrypted-tbn1.gstatic.com/images?q=tbn:ANd9GcTjutwDsvhc8RXvyrVthjFG7rNHAO8fLmSNLcAabKzsIO-SCEH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1412776"/>
            <a:ext cx="5195654" cy="39269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s://encrypted-tbn1.gstatic.com/images?q=tbn:ANd9GcT6gfRlqMKuZFCuLB3gFhah3Ego-x_FsxHSmhBHgD-lKlbN-o-_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5240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Saznaj tko je skretničar.</a:t>
            </a:r>
          </a:p>
        </p:txBody>
      </p:sp>
      <p:pic>
        <p:nvPicPr>
          <p:cNvPr id="6146" name="Picture 2" descr="Skretničar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1357298"/>
            <a:ext cx="7000924" cy="4713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764704"/>
            <a:ext cx="8229600" cy="5154626"/>
          </a:xfrm>
        </p:spPr>
        <p:txBody>
          <a:bodyPr>
            <a:normAutofit fontScale="90000"/>
          </a:bodyPr>
          <a:lstStyle/>
          <a:p>
            <a:r>
              <a:rPr lang="vi-VN" b="1" dirty="0"/>
              <a:t>Skretničar je željeznički radnik koji rukuje skretnicama, tj. posebnim uređajima </a:t>
            </a:r>
            <a:r>
              <a:rPr lang="hr-HR" b="1" dirty="0"/>
              <a:t>s </a:t>
            </a:r>
            <a:r>
              <a:rPr lang="vi-VN" b="1" dirty="0"/>
              <a:t>pomoću kojih su dva kolosijeka međusobno povezana tako da vlakovi mogu prelaziti s jednoga na drugi bez zaustavljanja. </a:t>
            </a:r>
            <a:br>
              <a:rPr lang="vi-VN" b="1" dirty="0"/>
            </a:br>
            <a:endParaRPr lang="hr-HR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54692"/>
          </a:xfrm>
        </p:spPr>
        <p:txBody>
          <a:bodyPr>
            <a:normAutofit fontScale="90000"/>
          </a:bodyPr>
          <a:lstStyle/>
          <a:p>
            <a:r>
              <a:rPr lang="hr-HR" dirty="0"/>
              <a:t>U kolodvorima s mehaničkim osiguranjem skretničar ručno postavlja skretnice i tako osigurava vozni put vlaka ili manevarskih vozila. Skretničar otključava skretnicu, dohvaća polugu i zamahom prebacuje skretnički uteg u položaj za namjeravanu vožnju (smjer ili skretanje) ili u redovit položaj, a zatim zaključava skretnicu.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11882"/>
          </a:xfrm>
        </p:spPr>
        <p:txBody>
          <a:bodyPr>
            <a:normAutofit fontScale="90000"/>
          </a:bodyPr>
          <a:lstStyle/>
          <a:p>
            <a:r>
              <a:rPr lang="vi-VN" dirty="0"/>
              <a:t>Obavještava prometnika vlakova o osiguranom putu vožnje, osobno ili fonogramom, a podatke o tomu zapisuje. </a:t>
            </a:r>
            <a:br>
              <a:rPr lang="vi-VN" dirty="0"/>
            </a:br>
            <a:r>
              <a:rPr lang="vi-VN" dirty="0"/>
              <a:t>U nekim kolodvorima skretničar rukuje ulazno-izlaznim signalima iz skretničarske kućice. Naredbu dobiva od prometnika vlakova, zatim postavlja signal u određeni položaj te zapisuje i obavještava prometnika vlakova o izvršenoj radnji.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40444"/>
          </a:xfrm>
        </p:spPr>
        <p:txBody>
          <a:bodyPr>
            <a:normAutofit/>
          </a:bodyPr>
          <a:lstStyle/>
          <a:p>
            <a:r>
              <a:rPr lang="hr-HR" sz="3200" dirty="0"/>
              <a:t>Skretničar održava i čisti signalne i skretničke svjetiljke priborom za čišćenje. Održava, čisti i podmazuje skretnice. Svaki nedostatak koji zapazi na skretnicama upisuje u posebnu knjigu. U kolodvorima s elektrorelejnim osiguranjem skretnice se postavljaju centralno, s jednog mjesta na kolodvoru, te nije potrebno ručno postavljanje skretnica. U manjim kolodvorima skretničar utovaruje i istovaruje robu i, prema potrebi, prodaje željezničke karte.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5226064"/>
          </a:xfrm>
        </p:spPr>
        <p:txBody>
          <a:bodyPr>
            <a:noAutofit/>
          </a:bodyPr>
          <a:lstStyle/>
          <a:p>
            <a:r>
              <a:rPr lang="hr-HR" sz="8000" dirty="0"/>
              <a:t>Vlakovi mogu biti </a:t>
            </a:r>
            <a:r>
              <a:rPr lang="hr-HR" sz="8000" b="1" dirty="0">
                <a:solidFill>
                  <a:srgbClr val="0070C0"/>
                </a:solidFill>
              </a:rPr>
              <a:t>putnički</a:t>
            </a:r>
            <a:r>
              <a:rPr lang="hr-HR" sz="8000" dirty="0"/>
              <a:t> i </a:t>
            </a:r>
            <a:r>
              <a:rPr lang="hr-HR" sz="8000" dirty="0">
                <a:solidFill>
                  <a:srgbClr val="0070C0"/>
                </a:solidFill>
              </a:rPr>
              <a:t>teretni</a:t>
            </a:r>
            <a:r>
              <a:rPr lang="hr-HR" sz="8000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00034" y="0"/>
            <a:ext cx="8229600" cy="522606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7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 vlak ulazimo ili iz njega izlazimo na </a:t>
            </a:r>
            <a:r>
              <a:rPr kumimoji="0" lang="hr-HR" sz="7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željezničkoj postaji</a:t>
            </a:r>
            <a:r>
              <a:rPr kumimoji="0" lang="hr-HR" sz="7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2" descr="data:image/jpeg;base64,/9j/4AAQSkZJRgABAQAAAQABAAD/2wCEAAkGBhQSERUUExQVFBUWGBoXGBgYGBgeHBkaFBcVFRcUHBsXGyggHRolGRUYHy8gJCcpLC0sFh4xNTAqNSYrLCkBCQoKDgwOGg8PGCwfHBwtKSwpKSkpKSkpKSksKSkpKSksKSkpKSksKSwpKSkpKSkpNSkpKSwpKSksKTUpKSwpKf/AABEIAJYAyAMBIgACEQEDEQH/xAAcAAABBQEBAQAAAAAAAAAAAAAEAAIDBQYBBwj/xABDEAACAQIEAgcDCAcIAwEAAAABAhEAAwQSITEFQQYTIlFhcYEykaEjQlJicrHB0QcUM4KSovAVJENTssLh8TRjcxb/xAAYAQEBAQEBAAAAAAAAAAAAAAABAAIDBP/EACQRAAICAQQCAgMBAAAAAAAAAAABAhESAyExUUFhEyJxgfAy/9oADAMBAAIRAxEAPwDyJLxAiSBtv+Bp1lsjhvaHdP8A3V3d4UjcoPhpVevBmZiE3AnX1rBkLs8UQ75l8xp7xP3UQrhvZIPlr+dVF7h9y37SsPHl7xpUaioC2vnT4VzD4vtk92goBrjHmTHfROB56bCmgZpMP0uvgdWt64EiCM7RHMRMRH31X3cSbjeH4f8ANU6XT76JtY3KIyjznes0VBlygMRejxpXOIH6I95oNrhJ5VoSaypY+Pf3UYlqP6/5oG3j8ogKvxp/9pHuX41Ggq48cxQN3Fk6LqfhXLt4tvA8prtnQ7CO7X86aI7h8AWMn3/lRwUL3U0Ytj81fcfzriYW5dJCo7RuERjHiYrSiQy7jo0GtE8D6NYrHPlsW2ePaOyL9pjoPv8AA1tv0bfowOIutcxlm4tlAMquGTrHJ2jRigHlJO9e34LhyWUCW0VEXZVAAHkB99OyI816J/oSsWofFn9Yf6OotD00Z/WB4V6XhsGttQqqAFEAAAADuAAgDyFERSosjkUstdArtQUNyUstOpueoqRwrSpEGlUZaPmBRTeHkC9G0g/fUgFCbYhfGfumsM2aq0VO8GqTinDrRcwoHlp60R1pqNoO+xMHyO/wn3VAU+M4QUy76gNHcrbGfKpMFhgLLsR9L+VR+Jr1nop0Tt4yziL90CLgKW5+ZlAAb0ge8155j8KEsMB9f4sF/ClAzN4bCs05Rt6UUOEv3qPWrKzYFtIPmfM70rV0sdNht+ZoErW4IQQC2u5AGw8akHAV5sfdVstuKgvXCdFpQlXe4fbXvJ7pp2F4VmOwj4D8zVzhuE82/wCaLGHJhUEk6AAfDxNaSEqxw62o9kHzp+G4a95wlm3mY7BVkn0H31v+jv6LLt0h8STaT6Pzz6bL66+FemcH4FZwyZbNsIOZ5nxLHU1q0gPNujX6GyYfGNA36pDr5M+w8l18a9N4Xwi1h0CWUW2g5KI17zzJ8TJoyK7WW7E5lrtKlQQqVKlUQqVKuMaiI3uQ2u0Tr4H/AJod+JoJhgY0MbCe87VRcW4wXuBUw95mSeRUdrTeQCOe5oU4bGXNSbVgEz9Jp75019DVaFRbDr/F7+XJAUgEG4xALEc1XuJHKaVAp0RVjN25dvE7iYX3ClTl6HH2eJKa5YtB79rxYD+LSgcOb8SpVwNIMSCOWv51NhMeRiLJvL1QW4CSc0RPrWVu0ZD8Nis4ZurCopyz1j7mco0RtYU+FWWC4Wl62XJe3lLA9pW20kEIJ0PdzoHg/FrllcouYa4vKLqqdO9oBIIJ0P51o+AYkMpBu2luO7MJuIwGZtAxDHlFe3WjFbpI4Qvhk2EF5LRt2cQ6psUIgExqrA6iY186yuKvZrCb9oj1m4TvW64hgFwwYZ0YEl+y2YLI0XNMsZ5nv8Kxt3DBcPhD9LKeXMmvJsdKCb3Ri630Pf8ADUVxuENbgNlE7S6iY8yK0eM4V1jWz29GiQT2Oy5zj62bLr4RzofpBh/lLcgN2DM/a5dx8a3CCk0uyexQvw643Ls8yGU/6ToKMw3DVTxNW/BeAG4WW12mZToQARDqdT5CvRuj/Q+1YAZxnubknUKfAfiaZxUXSNRdoxPBOgd7EQz/ACVvvO58l5+sDzr0DgvRaxhR8mna5u2re/kPAVbio7mIUc/QVzsbHu0Cq5+O21JBIkaaGo+KYhssgHmI+E1nruCbXc6xt3zrSkKSfk1VvjFo/O/r0qZceh2Ya1hWw5iZHtZdjvtXLaMIKyN4gxt61rFDj7PQ5pVnuFdITot0eTj/AHR66ju5VcHHoBJZQNdyOU/lWKYNUE1yapsT0ssLoGzN3KCfSqy/0ousPk0K9/ZiP37jADzyGqipmsmkWArCjjGLeF622D/61Lt7kFDYvA3CJv3LuXvuNbtKOc9sz8aNhxNw7q+qsGG2hkab7c9aEwbOS+e2LcOQkNmLqI7Z0GUzIy67eNZzhXSrB4a0UN5WbMzZbRe9vG7Ip1obEfpTtKT8jcI+sUTn/wCxhpHhWbRtQfRq+JYHrkydZctiQS1tsrQDOWYMA7HwpV5pxL9LbsfkxatD7b3D/Iij+bxpVWOH9Z51+shLpnMitr21Ihv650TiLoZVhlIzrswPPaKvunHRK5gXySHsvrauPIMj/DZgMuceQkeRrLXbaMhbqCD9JACJBgyUIj1FRzCsbgbZ+Zrr7IIOnlVO9iGgQZgjUH2tQPPvolrIY5LNxm0LZXMDsAsdWjWBtz25xUa3md85IBO5A25betW4B2AwCi4oXUqZO0DKCeXlV7xC3/d8GN+wmn7pP41UYNBnBBciHk6qvZtuQNd9q1vDeD9dcwFq43YuBZyrBA6rMRJJE6RMCtxMsbwTC3XcW0Z3c8gxgeeuwFel8E6HZADiHNxvo/NHqdSfdVxw/hdnDqEtW1QDuGpkHcnUmjrjgAk7Cm+hBsNwi1bbMiBT4UXVNj+MHVVBHeSD8O6gP7TuZoBY+QMa+PrVTe5GmuHQxvVPfvwCWuZRBJFschEnMdTBI276kw3FWyw6xyzEgDzM7VnuIcWtA3JddesGh77tuPZ+qp91BpIOxvDhA0g6ySxJ9qO+hL2FVRq5X98j7zQfFenWHkAEsADOgmS0iJbuqixHT9BrbtCe8lif5QlNiXV0vshvMJBk6L37uBRmHt3Cu7M32VKid9UUk/CsFiunl8klQE8gi7bRIJ+NVGK6T37vtuzfaZ2HxJFVsG0el4oIv7W+i8sua2p15ZQWb4UBiuM4S2DBzHl2HI8NbrIPhXm1zHvHtkDwAA++hF7R0knzP+0UWwySPRsR0+soIVdPG5lH8Nm2NP3qo8Z+kyPYFsEbZbak/wAV9rmvpWWx3DmtiWSAebI3++mcP4PicRPUWblyNSUVQBy9o9n40UK1PRZY79I+IcQWukdxuOB/DbyLVPd4/cOoRAe/Kk/xMC3xq+wv6MsfcIDWkX7d+3Ov1UNWGI/Qve3a/hrfeMx08Y3PlWdhzl4MPiOMXm9q7/Ox+AMUGb0/4n8K1ddIug+Iwis827lpf8S2w0B0BKtDDUjYGqrhfBr+InqxIBgszhVB00k7nXYTWqMNvyQFZ5XG+FKtlwToBZknGXgPoiwcx8cxuJHupUU+io9r4rjMLjLTWbgZlYbeyQQey6k7MDqD8K8M6WdHWwV9rbQ6sCbdwD212nTZhsyzoQeRFejhydAJiSTvADaEgGR61WdJeJ2yOquCWy3LiAjbqx80j2WgmO+u7014ZyU7POUQsrFlLEg5SzE5QoJJAnnt2pEbd4sOi3AnxWIt2FORnkhiDAVQWJEakQOR9aL40qKXCZsgXJbmT7SKVAjmZI99W/RvHD+0sK1szkwtsawvaWwQ69qABmLCa5Ud1xZueI9CMNgeHYpkXPc6l5uOASJWCFEQg12GuupNZzhOJW3i+HFiFUKJJ0A+QG8+dSdNL93qLrG7dZeqaVLAiSTocogx7tKo8daD4jBIdQUURr/lW+7lWqo53wetYnpvhV16zMF3ygn2tvuNVeM/SfYHsI7eZCj86xeFwtsWbwYLmWJ0gSuZgPxB8Y2qO5aVCQtzRlBzLlGpJZNcvKPyih0hVstsd0/utJW2qyJ1BOmgnXSJ0mhMRxnHPpFwdjrOysDLE5hptBmhcPjT1DL17BRoEDACGLZ0PZ02nUjcb0ldioAu3DDZQM+nspAgaCSSB5+Go5I0kyI4bF3ba3FzXFeY7QnTeZII9ar7vCb3WpbuLBfUHMGAA0ZiVJgD30dhrCnJJZx1eYg3GA2DR2W0iYoFQjuOwMuUmCzHcIRBmSZOx76MkVMl/wDzkXMrX7Spvnncc4Xef6mo+O8Gtoy9TfF1SQrEjLlmdTqRl03qdFto1wi1buAMD2g0DstKjtzlmd59ka03qVylltoDNtSkGDKs2Yydz99GaFxGf2bhOrUNeYXPnFWRlMbhRlBHmSaJwNzh1pgxDXSP8xyV/hRAD5VHjGR7Y+StDrLZbsplZDaLLoe85ZJG81Kl02v1Yi3ZJuWgyzbU6NmBzZl7RlNzO+kViWqaUB/HeM4DEDKLFu2YMMiupGmmxg+RFUXR/GWcOVusHN5WJEHRY0GnfVrxKwHwheEAt3uqACKpkgsSWUSZA9JqXoxiHu3LNnOFCi9cU5VJXIzSBI1J7yaz8qirBw3JeIfpMZxDZyAZAKpAPeO46mqk9PnYwout3dvv8A1T4PpDdY3zOUkDPEdqVJ1kab8qr8A5s4c420erc3SgVZGXLZW5mB8cxERzmtfIWLRKnSq8zZVsuT3Zm+7KaFu9I8SWKixqNxDTp4ZRRh6R30X9a6xxccCWDHMVYbE89qssab2Hw1nHh8z4gAnOCw2LCYPa21BHjyrHyu9xxMXf6Q3XPVOoXN2WGVgddI1NEcC4ZjXszh7TtbBbtLbLAnUnWDJFOxXDBmS6WLZnXcRM6ySSSTpzo/oVauYj+7pcCZiygktlBIZpYA+HIUue1hi/JWYHB4zEObaLcZsoYgWxIBgqxGXQGdDzrlWPGuIX7OMfrz1zgW7eZSVHySARov15kx6zSrhq6uqpfWFr8o7Q04SVynX6N5hMHfuGbrC0g1KKAmh2LRJXyJLHaAdmcSw1timUABA6gd/WQGJ7zA0E9+9HYnEiMqjKg2HedszHm0e7YVV32r3OVnmoz/S7CBcOzMYyNbtoFb5wz6Ec4TNtsQNarejjgYtczSBbiRlMfJiB3aTz1q34xwoXUZQwBYRJWfGf+qx9m8yY4KCJzC0THIQh+AqC6N10oUjB32DBlKESNNyogjUbcpHlWewPHTiMZhwEy9WpUSwIJFsDuHMUZx8kYO/rMoB/MtZzooivjUDRlyv7UkaJ4a0IeD0NnyqUKQG3EOJ0g7FvDlUF0o4gF9kUAMHAFpsy9lyrc+6mXuF3bQHU3coOoDkMh+ydV+4+VQX+KMsC/Y/eTUecOf8AcasemF9hWJKtadM1tCw3eyVIksdDB11MkSYO9R4HEG4b4+SYBj1YRkJDARIGaZBA0I50Phbttmi3eCseTZlbSdIc/dPxqduFsCDlRtdZVQd99I1oqXQ2g1rNoWkS7YugBMrsCwLyAdD7K6g+hjvqkTB2zefLmVCGKhiDENbABJAkkTpRCBrS+zdtf/J55dx+6ffTl4mS+XrgfqugnbxFWXoaG3OGIQQHuLvJygyIAy6DbfbvofE4ZQ6WlcnMVLNlYRCuupmTsvLnRn62w3t2mgTKkjUcoVhHuHrUTYq2xBa3dUrqO1sQDsHUHYnc86wmkLTLLEdELtuzcJu2TlVsp7YhSe1MjUnbnTML0cxVwW2AshUBVO23kNH5anY8zQIu2SNLjLGnat/kSNx3UZbvXBITELz06xkjcaBoG9a+rD7Fe/AMWq3LTKhYsjj5VPnkkkSYmBO86mu9FrDSt0Mw7DhCpUAK9yGU/OJOpnaBRd3B32JYm4S0SyuWmBAEqTy5CgMJhrtuyLZuMhAIIjTtEn5wBjX76xKNqomlLsdwnhhH6yWDKC5A0+aEjTv7qrcRg8uBuxnIV4UMCDrbthmy/D0q5s3rqzldCDJg21nUbyDNNF+6FIyWjJnQ3FJOx1B7gKxjLosvZU8ew2Th1s/VT/RPvq3xHDrl3DWrecwqrkDE5VkCTApl3iVwpDWSYPzbkmI+tryipl48ABmsXljTbNyJnsjblWWp1wNrsoLmKGS0raXBdYZYO1pntgnSNad0OxGTJGjkkKYkEhWk9w0O3hVnjOJYVkA6tesUXYLWiGLXJZDPzcrEnx1rJYLEW4sW2CAOELOTcBBZoY9lwDoO6t42gzqmjW8d4ddv3+tIzszFmIganIBA8lrtT8HWxaDdXdQgxJLXT3x7ZNdrg5OzTV7l5cehmrr3vKm59K9xyInuwPZk+n41mrPCHGNe+1pShkqJXsscvaE6TIJ9a0rGm5tPKpEyj6U3R+p3tCDC7/bXurM9Ev8AzV8Fuf6a1HTJpwdw/YH861mOiA/vo+xcPvAoJnoVnFlZg6HcHUHzB0NFLdtuI0tnuMm2fvKfEeIoEgHzpnwpIl4jwdSIZYmIB1Qgc1I5eIJFVT4e/Z/ZM4XkJzofCH0HpFW+HxzICAZU7qRKn07/ABEHxqdcj+y3VE8mMofDPuP3p861dA0U1vpFcUxdsFvrWtZ/cafg1F2eL4e72cyhtstwZTryGbQ+hO9dx/C4MXEyEiJEQR3jdSPEVWY7o8rCckj6QM+kGeXfTdmWWd3o9a1KgoSCOydNe4elDJwa9bkpcJEEQSRB1jYgb+BqqTh122f7tcYd6oSwE7ZgdB6dxqezx/EoYu2A5mD1YYN5kRHLwocUxtolvi8I6ywHM+0uXfTUlQp95oa9i7YuMHUqZO5iddxnAHjoatMJ0usXNA2Q9z6fGSvxqzKqwGikcjy1Hf3+vOsvTTew59mcUrlJV41XtEGAO1Oq5hHuiprXEsRByOXA5K6vppymfhRV7gdoyAoSSCcpK6gNHs6/OoK90dcQVulo/wAwK2/iQDvHOsfG99jWaYU/FLoE3EX2o7aKJ0JntLPdUdvjNs+1aC+Klx9zEfCoBZxFu3+zUnNtbdl7IUa9vNz5eNB3eJxo6MDH+LaEbwTnsHYA75Zrmk0Not/12yTAZxPOVbfT5yqa71aE6XQD3Mnd4qWqnw2Its65QD2l1S4p+cBqt2GjyHvrl4JJOYpJP7RHAkk7XNt/EVZO6sqRaYjBOylQ9szppcCn3XI19KDs8DuW7ap1TMqxByq+i8pURQyrcIJQ51+oyvz+rr7zUbYsodeyR3qV+IFaU32GKC7tm3qGtqJiQUy7bbRXKMs8YItoS92SDqrSIzMNmPeO6uUR1XXA4FzmrruKhW7SbE+FdjA6ajJPKB3zMVzrppMT5UEUvS4kYNwfpW9tvbWs/wBD/wDzNifk7m0d699X3TFj+qkzHbt/Bgaz/RBoxMlj+zfnG5XmKis35FN/r+vGolxaxGYHzYk/jSa4KhHkmuVGbgNNNytAG4fiDIMujJzRhK/mp8ViiEVHPybdW30HOh8Ff8GjzNVAeui5VRB2KSGy3UhvKD59zfGoWwRIOUq4J1DzPlEgHup2H4qyrkYC4n0H1Hmp3U+RogWLVz9k5Rv8u4fgtwCD6wasmuSrooMXgrTE9YqrEe3oInWJcn122oJuEXbIzYe4y6/SOXvAAVCDoefca0uIZ17F1PRxr6HuoO5hFZgyGGGyXGcqTyiD8NfsmtbeAKq10nvoYuW1vx7T2ldY059jLP7q1ZYbpfh33bqz9dYH8QkepNCXbLZib1m2ByK2w5/1RG+4FDYnhq3UzpbvEDsymHtiYBIAgg6fvAxVbXkzt5NWpkZlIZYmQcwO3NZ7qYbOYbbTpoe775rFngN22fkUu2WA3e7bWSZInKRqRyI9a4ekmJsgG8bbg7gshbTva00e+aVJeUFdGpu8Gts6sUUlSGB7spBG4qpv9G4ko9xZ7mka76NI50sJ0zsuO0HtnkRDL7xr8KusJiUcA2mW4I1ykEgd0AyD5ijGLdocpIy13gV4HMRbvZdAGBEDkOwwHwqDrL6DUXlHIIyuvqHJJrZlwfaifPy07q71QPdrt8e70qekmWZj7/EYW1nNo5rUlWVlJ7T6jLAHlqaVaDiNhSNbecabwIG06md/vpVy09B4nT5ETAmuExpNQLfrpuHy9K2ZCAY/5/5qF8WZI92oqPLPIsfKm3GI0CsfsifidBQRXY7hTYjRy4EgwG008CDrTMN0YVDmGeRzk+o0j7qtgTGit6x+Bp6340KkHzFSIiRHQaHT1NdNw86nDk7AkelMZIqIjF7vrpu1zKJ3j0poAqKx/nSz0xR4TTiPCkjvW13NUbDnpTTcFSIs8Lxh1XI0XE+g+oH2ea+hohbNq7pafq3/AMu4dD9l/wAGqiW9rv7qebn9RQ49DYdirD22yuGRh6ffoRUJwqOe0up5gfh/35VPheMuoyNFxPoPqB9k7r6UT1Nu7+ybq3P+FcI1+y3MedGTX+iq+CkxfCoTIluwwH1AG3B1M948BQ+FxJVStzLZMfMtAkxMTKieZzCd6uL9hrZhwUbkDz8iNKaWVgVeD/XcRH41tU+DLKXE8Ds3u0HxDkiTlsIM2XUkEGYGg2mh7vRG4UV7Vq+OYNw21IUzG2VgdOY1kd9Xf6m4EWrrRsFLHTwENmXyDR4VWLYZX+Xe8UnXKZjefYyt8NKtgIBcx2HHaZHAEwz237Om0NmG8RvodCNanwfThZi5bII0lDmA8IMNHqacmDwjXMyLcuwJAzsRmB+cATp4eFHYvBm6kfqQbMWIOUrBaTClVWOQFKtcMtgnC8RtXgOquK7cwWCtpvKmD8KVZm90LvsYFvJuRndJGUgFdCW3O/xpUqcuixRobds9/jTppUq5mhpv+flTxcHp3DT7qVKoiJsRzA95rtzaf6+NKlUiI7d0jUcuW1SO5P8ARpUqQGMY20rimaVKgjrVEzAD+j99KlSQnQgSNh303NrSpUkKKcVINKlURy4dJpJvB1pUqnwAfheNvb7DgXbf0X108DuKOt8OS/bNyxKxuj7ehXWlSrzav0px2Oq3RUZvKpVxZMBgGA7/AMDvXaVepOzmQnhKXO2kow1kEg/xL+INV+Ke+gJN0uoHeVMD7OhPoKVKhgR4HAG8oZbmUEEnsc9dPbM7HWlSpVpImf/Z"/>
          <p:cNvSpPr>
            <a:spLocks noChangeAspect="1" noChangeArrowheads="1"/>
          </p:cNvSpPr>
          <p:nvPr/>
        </p:nvSpPr>
        <p:spPr bwMode="auto">
          <a:xfrm>
            <a:off x="63500" y="-1555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24580" name="Picture 4" descr="http://upload.wikimedia.org/wikipedia/commons/thumb/e/e9/Glavni_kolodvor_Zagreb.jpg/250px-Glavni_kolodvor_Zagreb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32783" y="3146458"/>
            <a:ext cx="4731705" cy="3558244"/>
          </a:xfrm>
          <a:prstGeom prst="rect">
            <a:avLst/>
          </a:prstGeom>
          <a:noFill/>
        </p:spPr>
      </p:pic>
      <p:pic>
        <p:nvPicPr>
          <p:cNvPr id="24582" name="Picture 6" descr="http://www.zagrebonline.hr/wp-content/uploads/2012/03/glavni-kolodvor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119968"/>
            <a:ext cx="5892686" cy="39381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609600" y="1147763"/>
            <a:ext cx="6324600" cy="4667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VLAK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362200" y="2209800"/>
            <a:ext cx="6400800" cy="41148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r-HR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kreće se željezničkom prugom. Sastoji se od lokomotive i vagona.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r-HR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Imamo starije lokomotive na paru i novije električne lokomotive.</a:t>
            </a:r>
          </a:p>
        </p:txBody>
      </p:sp>
      <p:pic>
        <p:nvPicPr>
          <p:cNvPr id="8" name="MSj03576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59563" y="62071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MSSN3576.wav">
            <a:hlinkClick r:id="" action="ppaction://media"/>
          </p:cNvPr>
          <p:cNvPicPr>
            <a:picLocks noChangeAspect="1" noChangeArrowheads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55875" y="62372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62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440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3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>
                <p:cTn id="3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encrypted-tbn2.gstatic.com/images?q=tbn:ANd9GcQLOinu6ek330l_h57U-ShGtwvsmt68U5joITMfA9FdW9WwSrEBM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1268760"/>
            <a:ext cx="5872841" cy="4398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40114"/>
          </a:xfrm>
        </p:spPr>
        <p:txBody>
          <a:bodyPr>
            <a:noAutofit/>
          </a:bodyPr>
          <a:lstStyle/>
          <a:p>
            <a:r>
              <a:rPr lang="hr-HR" sz="6000" dirty="0"/>
              <a:t>Mjesta na željezničkom kolodvoru s kojih </a:t>
            </a:r>
            <a:r>
              <a:rPr lang="hr-HR" sz="6000" b="1" dirty="0">
                <a:solidFill>
                  <a:srgbClr val="0070C0"/>
                </a:solidFill>
              </a:rPr>
              <a:t>putnici ulaze</a:t>
            </a:r>
            <a:r>
              <a:rPr lang="hr-HR" sz="6000" dirty="0"/>
              <a:t> u vlak ili </a:t>
            </a:r>
            <a:r>
              <a:rPr lang="hr-HR" sz="6000" dirty="0">
                <a:solidFill>
                  <a:srgbClr val="0070C0"/>
                </a:solidFill>
              </a:rPr>
              <a:t>izlaze</a:t>
            </a:r>
            <a:r>
              <a:rPr lang="hr-HR" sz="6000" dirty="0"/>
              <a:t> iz njega nazivaju se </a:t>
            </a:r>
            <a:r>
              <a:rPr lang="hr-HR" sz="6000" b="1" dirty="0">
                <a:solidFill>
                  <a:srgbClr val="0070C0"/>
                </a:solidFill>
              </a:rPr>
              <a:t>peroni</a:t>
            </a:r>
            <a:r>
              <a:rPr lang="hr-HR" sz="6000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1289</TotalTime>
  <Words>319</Words>
  <Application>Microsoft Office PowerPoint</Application>
  <PresentationFormat>On-screen Show (4:3)</PresentationFormat>
  <Paragraphs>22</Paragraphs>
  <Slides>35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9" baseType="lpstr">
      <vt:lpstr>Arial</vt:lpstr>
      <vt:lpstr>Calibri</vt:lpstr>
      <vt:lpstr>Times New Roman</vt:lpstr>
      <vt:lpstr>Office Theme</vt:lpstr>
      <vt:lpstr>Putujemo vlakom</vt:lpstr>
      <vt:lpstr>Željeznički kolodvor je mjesto dolaska i odlaska vlakova.</vt:lpstr>
      <vt:lpstr>PowerPoint Presentation</vt:lpstr>
      <vt:lpstr>Vlakovi mogu biti putnički i teretni.</vt:lpstr>
      <vt:lpstr>PowerPoint Presentation</vt:lpstr>
      <vt:lpstr>PowerPoint Presentation</vt:lpstr>
      <vt:lpstr>PowerPoint Presentation</vt:lpstr>
      <vt:lpstr>PowerPoint Presentation</vt:lpstr>
      <vt:lpstr>Mjesta na željezničkom kolodvoru s kojih putnici ulaze u vlak ili izlaze iz njega nazivaju se peroni.</vt:lpstr>
      <vt:lpstr>PowerPoint Presentation</vt:lpstr>
      <vt:lpstr>Na željezničkom kolodvoru nalaze se šalteri za informacije, blagajne, čekaonica, garderoba, itd.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Saznaj tko je skretničar.</vt:lpstr>
      <vt:lpstr>Skretničar je željeznički radnik koji rukuje skretnicama, tj. posebnim uređajima s pomoću kojih su dva kolosijeka međusobno povezana tako da vlakovi mogu prelaziti s jednoga na drugi bez zaustavljanja.  </vt:lpstr>
      <vt:lpstr>U kolodvorima s mehaničkim osiguranjem skretničar ručno postavlja skretnice i tako osigurava vozni put vlaka ili manevarskih vozila. Skretničar otključava skretnicu, dohvaća polugu i zamahom prebacuje skretnički uteg u položaj za namjeravanu vožnju (smjer ili skretanje) ili u redovit položaj, a zatim zaključava skretnicu. </vt:lpstr>
      <vt:lpstr>Obavještava prometnika vlakova o osiguranom putu vožnje, osobno ili fonogramom, a podatke o tomu zapisuje.  U nekim kolodvorima skretničar rukuje ulazno-izlaznim signalima iz skretničarske kućice. Naredbu dobiva od prometnika vlakova, zatim postavlja signal u određeni položaj te zapisuje i obavještava prometnika vlakova o izvršenoj radnji.</vt:lpstr>
      <vt:lpstr>Skretničar održava i čisti signalne i skretničke svjetiljke priborom za čišćenje. Održava, čisti i podmazuje skretnice. Svaki nedostatak koji zapazi na skretnicama upisuje u posebnu knjigu. U kolodvorima s elektrorelejnim osiguranjem skretnice se postavljaju centralno, s jednog mjesta na kolodvoru, te nije potrebno ručno postavljanje skretnica. U manjim kolodvorima skretničar utovaruje i istovaruje robu i, prema potrebi, prodaje željezničke karte.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Putujemo vlakom</dc:title>
  <dc:creator>Ivana Gluhačić</dc:creator>
  <cp:lastModifiedBy>Maja Jelić-Kolar</cp:lastModifiedBy>
  <cp:revision>7</cp:revision>
  <dcterms:created xsi:type="dcterms:W3CDTF">2013-01-30T16:48:29Z</dcterms:created>
  <dcterms:modified xsi:type="dcterms:W3CDTF">2016-11-25T10:52:58Z</dcterms:modified>
</cp:coreProperties>
</file>