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71" r:id="rId7"/>
    <p:sldId id="265" r:id="rId8"/>
    <p:sldId id="272" r:id="rId9"/>
    <p:sldId id="261" r:id="rId10"/>
    <p:sldId id="269" r:id="rId11"/>
    <p:sldId id="262" r:id="rId12"/>
    <p:sldId id="267" r:id="rId13"/>
    <p:sldId id="263" r:id="rId14"/>
    <p:sldId id="270" r:id="rId15"/>
    <p:sldId id="266" r:id="rId16"/>
    <p:sldId id="268" r:id="rId17"/>
    <p:sldId id="275" r:id="rId18"/>
    <p:sldId id="274" r:id="rId19"/>
    <p:sldId id="279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904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9F3-6B61-47BE-8DB1-6142508D45C5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C2D4-8EA8-492E-95D0-EE69C976A6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487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9F3-6B61-47BE-8DB1-6142508D45C5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C2D4-8EA8-492E-95D0-EE69C976A6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064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9F3-6B61-47BE-8DB1-6142508D45C5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C2D4-8EA8-492E-95D0-EE69C976A6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845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FD9F3-6B61-47BE-8DB1-6142508D45C5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DC2D4-8EA8-492E-95D0-EE69C976A6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9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9F3-6B61-47BE-8DB1-6142508D45C5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C2D4-8EA8-492E-95D0-EE69C976A6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76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9F3-6B61-47BE-8DB1-6142508D45C5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C2D4-8EA8-492E-95D0-EE69C976A6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25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9F3-6B61-47BE-8DB1-6142508D45C5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C2D4-8EA8-492E-95D0-EE69C976A6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3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9F3-6B61-47BE-8DB1-6142508D45C5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C2D4-8EA8-492E-95D0-EE69C976A6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9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9F3-6B61-47BE-8DB1-6142508D45C5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C2D4-8EA8-492E-95D0-EE69C976A6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026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9F3-6B61-47BE-8DB1-6142508D45C5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C2D4-8EA8-492E-95D0-EE69C976A6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114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9F3-6B61-47BE-8DB1-6142508D45C5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C2D4-8EA8-492E-95D0-EE69C976A6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85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D9F3-6B61-47BE-8DB1-6142508D45C5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C2D4-8EA8-492E-95D0-EE69C976A6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13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FD9F3-6B61-47BE-8DB1-6142508D45C5}" type="datetimeFigureOut">
              <a:rPr lang="sr-Latn-CS" smtClean="0"/>
              <a:pPr/>
              <a:t>25.11.2016.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DC2D4-8EA8-492E-95D0-EE69C976A64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403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t4R3UNtt4a37FM&amp;tbnid=L2gI02HECxtMZM:&amp;ved=0CAUQjRw&amp;url=http://www.nacional.hr/clanak/118732/rekordan-broj-putnika-u-zracnoj-luci-zagreb&amp;ei=5rkKUY-pEtHGtAahwYHYAw&amp;bvm=bv.41642243,d.bGE&amp;psig=AFQjCNHS66lwSP_94x4EfDnkl4v9zigCVA&amp;ust=13597438217016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nRi-q-UzRLyDPM&amp;tbnid=bXe1n5SeiATFcM:&amp;ved=0CAUQjRw&amp;url=http://www.uha.hr/ciptalks/kontakt.php&amp;ei=npcKUbWrKM7WsgaP3YDoBA&amp;bvm=bv.41642243,d.Yms&amp;psig=AFQjCNFoaavm4WoQsZKmUw5lXlxv7uuRQQ&amp;ust=135973501781436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V4S-bxW3Z3OaLM&amp;tbnid=Cqo81-sfjdRRtM:&amp;ved=0CAUQjRw&amp;url=http://www.vecernji.hr/biznis/zracna-luka-zagreb-zatvorena-petak-11-16-sati-zbog-strajka-clanak-347069&amp;ei=LLoKUY3BMpDEswbG-4DoBg&amp;bvm=bv.41642243,d.bGE&amp;psig=AFQjCNHS66lwSP_94x4EfDnkl4v9zigCVA&amp;ust=13597438217016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B-Ta8YBp8FWsKM&amp;tbnid=ESk5MJ-cJl6Q2M:&amp;ved=0CAUQjRw&amp;url=http://metro-portal.hr/strajk-djelatnika-croatia-airlinesa-otkazano-30-letova/68928&amp;ei=aroKUdK5HsrSsgbGqIGgDw&amp;bvm=bv.41642243,d.bGE&amp;psig=AFQjCNHS66lwSP_94x4EfDnkl4v9zigCVA&amp;ust=13597438217016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t4r7TibDlB7_GM&amp;tbnid=0KJbrTwTqSQfOM:&amp;ved=0CAUQjRw&amp;url=http://www.putoholicari.com/zracna-luka-zagreb-pleso-281/&amp;ei=jboKUaOUDsrOsgaFuYGoBg&amp;bvm=bv.41642243,d.bGE&amp;psig=AFQjCNHS66lwSP_94x4EfDnkl4v9zigCVA&amp;ust=13597438217016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ita\Pictures\Preuzeti%20albumi\MOV00796.MPG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5720" y="2130425"/>
            <a:ext cx="8643998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8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1395412"/>
            <a:ext cx="8643998" cy="2897684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000" dirty="0"/>
              <a:t>Putujemo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000" dirty="0"/>
              <a:t>zrakoplovom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006760" y="618759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Ivana </a:t>
            </a:r>
            <a:r>
              <a:rPr lang="hr-HR" dirty="0" err="1"/>
              <a:t>Gluhačić</a:t>
            </a:r>
            <a:r>
              <a:rPr lang="hr-HR" dirty="0"/>
              <a:t>, OŠ Julija Klovića, Zagreb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nita\Pictures\Preuzeti albumi\0468007_4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80" y="783954"/>
            <a:ext cx="4427984" cy="297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dw-world.de/image/0,,2615660_4,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08720"/>
            <a:ext cx="3039481" cy="224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Anita\Pictures\Preuzeti albumi\Croatia-Airlines-zbog-strajka-stjuardesa-otkazuje-33-leta_article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645024"/>
            <a:ext cx="4375608" cy="278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908720"/>
            <a:ext cx="8643998" cy="3554819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7500" b="1" dirty="0">
                <a:solidFill>
                  <a:srgbClr val="002060"/>
                </a:solidFill>
              </a:rPr>
              <a:t>Zrakoplovom upravljaju</a:t>
            </a:r>
          </a:p>
          <a:p>
            <a:pPr algn="ctr"/>
            <a:r>
              <a:rPr lang="hr-HR" sz="7500" b="1" dirty="0">
                <a:solidFill>
                  <a:srgbClr val="002060"/>
                </a:solidFill>
              </a:rPr>
              <a:t> </a:t>
            </a:r>
            <a:r>
              <a:rPr lang="hr-HR" sz="7500" b="1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piloti</a:t>
            </a:r>
            <a:r>
              <a:rPr lang="hr-HR" sz="75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nita\Pictures\Preuzeti albumi\pi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705316"/>
            <a:ext cx="4029599" cy="315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Anita\Pictures\Preuzeti albumi\pilot_10_rev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9112" y="3397250"/>
            <a:ext cx="3987304" cy="286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24744"/>
            <a:ext cx="8643998" cy="415498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b="1" dirty="0">
                <a:solidFill>
                  <a:srgbClr val="002060"/>
                </a:solidFill>
              </a:rPr>
              <a:t>O sigurnosti zračnog prometa brinu se </a:t>
            </a:r>
            <a:r>
              <a:rPr lang="hr-HR" sz="6600" b="1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kontrolori leta </a:t>
            </a:r>
            <a:r>
              <a:rPr lang="hr-HR" sz="6600" b="1" dirty="0">
                <a:solidFill>
                  <a:srgbClr val="002060"/>
                </a:solidFill>
              </a:rPr>
              <a:t>koji rade u </a:t>
            </a:r>
            <a:r>
              <a:rPr lang="hr-HR" sz="6600" b="1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kontrolnom tornju</a:t>
            </a:r>
            <a:r>
              <a:rPr lang="hr-HR" sz="66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lobodnadalmacija.hr/Portals/0/images/2009-03-30/Novosti/ST1225100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16113"/>
            <a:ext cx="51435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fr.academic.ru/pictures/frwiki/75/Kontrolni_toranj_ZL_Dubrov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708275"/>
            <a:ext cx="2627312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nita\Pictures\Preuzeti albumi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000372"/>
            <a:ext cx="44227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4"/>
          <p:cNvSpPr txBox="1">
            <a:spLocks noChangeArrowheads="1"/>
          </p:cNvSpPr>
          <p:nvPr/>
        </p:nvSpPr>
        <p:spPr bwMode="auto">
          <a:xfrm>
            <a:off x="684213" y="692150"/>
            <a:ext cx="79914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6600" b="1" dirty="0"/>
              <a:t>Zrakoplovi polijeću i slijeću na </a:t>
            </a:r>
            <a:r>
              <a:rPr lang="hr-HR" sz="66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PISTE</a:t>
            </a:r>
            <a:r>
              <a:rPr lang="hr-HR" sz="66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2"/>
          <p:cNvSpPr txBox="1">
            <a:spLocks noChangeArrowheads="1"/>
          </p:cNvSpPr>
          <p:nvPr/>
        </p:nvSpPr>
        <p:spPr bwMode="auto">
          <a:xfrm>
            <a:off x="395288" y="476250"/>
            <a:ext cx="8280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400" b="1" dirty="0"/>
              <a:t>Po izlasku iz zrakoplova preuzimamo prtljagu.</a:t>
            </a:r>
          </a:p>
        </p:txBody>
      </p:sp>
      <p:pic>
        <p:nvPicPr>
          <p:cNvPr id="3" name="Picture 2" descr="http://www.24sata.hr/image/vise-se-nece-pregledavati-tranzitna-prtljaga-iz-eu-504x335-20071146-20101019004643-43723.jpg"/>
          <p:cNvPicPr>
            <a:picLocks noChangeAspect="1" noChangeArrowheads="1"/>
          </p:cNvPicPr>
          <p:nvPr/>
        </p:nvPicPr>
        <p:blipFill rotWithShape="1">
          <a:blip r:embed="rId3" cstate="print"/>
          <a:srcRect l="17523"/>
          <a:stretch/>
        </p:blipFill>
        <p:spPr bwMode="auto">
          <a:xfrm>
            <a:off x="4499993" y="2424298"/>
            <a:ext cx="3744416" cy="301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prometna-zona.com/zracni/tehnologija/005pokretna_tra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320357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nacional.hr/img/852dad248083aff2a3712279e21481b8_700x5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836712"/>
            <a:ext cx="7128792" cy="532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g8MDxQQDxQUFRUWGBgWFBYYFBkYFRkXFBUXFRcWFxoYHCgeGBwlHBUWIC8gJycpLCwsGCAxNTAqNSYrLCkBCQoKDgwOGQ8PGi0kHyQtLCoqLS0zMio0LSovLCwpLykwLCwqNCwvLCkvLCwsLCw0KSwsLCwsLCwsLCwpLS0sLP/AABEIAGYB7QMBIgACEQEDEQH/xAAcAAEAAwEBAQEBAAAAAAAAAAAABQYHBAMCAQj/xABLEAACAQMCAwYCBAcMCQUAAAABAgMABBEFEgYhMQcTIkFRYTKBFHGRoRUXI1JygpM1NkJTVGJzkrKz0dIkMzRjhLHBw+EWorTE8P/EABoBAQADAQEBAAAAAAAAAAAAAAABAwQCBQb/xAAxEQACAgECBAUDAgYDAAAAAAABAgADERIhBBMxQVFhcYGRMsHwIqEUI0JS4fEzYtH/2gAMAwEAAhEDEQA/AKPSlK+xny8UpSkRSlKRFKUpEUpSkRSlKRFKUpEUpSkRSlKRFKUpEUpSkRSlKRFKUpEUpSkRSlKRFKUpEUpSkRSlKRFKUpEUpSkRSlKRFKUpEUpSkRSlKRFKUpEUpSkRSlKRFKUpEUpSkRSlKRFKUpEUpSkRSlSehcN3WpMy2qbygBYblXAJwPiIzXLMFGSZIUscCRlKtn4rdX/iB+2i/wA9R+tcFX2nRiW5iCIWCg94jeIgkDCsT5GuBdWxwGHzOzU4GSpkHSrNa9m2qTxpLHACrqHU97EMqwBBwXyORr6m7MtWRSxtycfmyRsfkA+T8qjn1dNQ+ZPJs/tPxKvSvqSMqSrAgg4IIwQRyIIPQ13aLoNxqMhitk3uFLEblXCggZyxA6kVaWAGTKwCTgSPpUjrfD9zp0gjuk2My7gNysCMkZypI6g8qjqAhhkQQQcGfuw4zg49ccqFCBkg48uVadwLpWom0eCe0E1pJhkSWXuiDkNleRYKeR6DnzHU5iO0u31J5RLdQ93Ao2QhGDxIPQlejHHmB0AHSsy8QDZo2+ft4zQ1GE17/Eo9KlNC4ZutSLrapvKAFvGq4DZA+IjPQ1yalpstpK0M6lHQ4ZTg9QCOY5EYIORWjWpOnO8o0sBqxtOalS78KXi2n00x/kMA796eb7B4d274uXSoigYN0MgqR1EUqwTcA6jHbm5aHEYTvCd6ZCY3Z27t3TnjGar9Qrq30nMllZeoxFKVMadwje3du1zDHuiTdubegxsG5uRYE4HtUswXcnEgKW2AkPSldmk6TNfTCC3Xc7ZIG4L8IyebEDoKkkAZMAEnAnHSu3V9HnsJTDcLscAEjcrcm5jmpIrs07hC9urdrqGPdEu7c29BjYMtyLA8h7VyXUDUTtJ0MTjG8hqVI6Hw/c6i7R2qb2VdxG5V8OQM5YgdSK5b6yktpXhlGHQlWGQcEdRkcjU6hnTneRpOM42nhSrBdcB6hBAbiWIRxhQxLyRqQD0BUtuz5bcZzyxVforq30nMllZfqGIpVg0rgPUb2FZ4Id0bZ2nvI1ztJU8mYHqDUAykHB6+dA6sSAekFWABIn5SlTeicF32oxmW2i3oGKE94i+IAEjDMD0YUZlUZY4kKpY4UZkJSrX+K3V/4gftov8APUPrnDl1prKl0mwsCVG5WyAcH4Sa4W6tjhWB9521TqMkGRlK69L0ua9mWCBd8jZ2jIHQFjzJAHIGuvXeFrzTdn0qPZvzt8SsDtxn4ScdRXZdQ2nO/hOQrY1Y2kTSlWTRezzUb5BJHFtQ81aRggI9QD4iPfGKh3VBljiFRnOFGZW6VYtb4A1DT0MksWUHV0YOo92xzA9yMVDadp8l3KkMI3O5woyBk4J6kgDpRbFYagdpJRlOCN5zUq1/it1f+IH7aL/PXBq/BOoWCd5cQMqDqwKuo/SKE7fnXIurJwGHzJNVgGSp+JB0qR0Th+51GQx2qb2VdxG5V8IIGcsQOpFTX4rdX/iB+2i/z1LW1qcMwHvIWp2GQDKpSprXODb7ToxJdR7FZtoO9G8WCcYViegNe+mcAajeQrPBCGjfJU95GM4JB5MwI5g05teNWoY9Y5T5xg5lepVpk7MNWUE/R849JYifsD86rM8DxMUkUqynDKwIII6gg9KlbEf6SDDIy/UMT4pSldziKUr3sbCW5kEUKM7t0VRk/wDge/SoJxuYAz0nhSrp+L2K0AOp3kNuTz7pfysvzC9PkCKndE7MdM1GEy2t1O4BKk7VGGGOqlAR1B+dZm4utRnt44OPmaF4axjjv6zLqVdrns173f8Ag+5iuWTIeI/kplKnBBVj1z67ap11ayQOY5VZHU4ZWBDA+4NXJaj/AEmVvWydRPKlKVZK4pSlIilKUiKkdF4hutPZmtZDGWADEKpyAcj4gajqm+EOFpdWuRCnJB4pX8lT/MegH/QGuLCoUl+k7QMWAXrNA7OdS1fVJe+nuH+jxnn4Ix3jfmAhOg6k/UPPlCdqnGq3sn0SAgxRNl3/AD5ACvhP5q5Iz5nPkBVh4+178GWy6bp6MDt2syqT3aHyyP4bcyT15k9SDWRSWzoMsrAe6kD768/h6lsfnEAD+kfebb7CicoHPiftNo17ULq20K1e0LiTu7YZRdx2mIZ5YNQ3Z/xDrNxeolx3rwkN3heIKFwpKkNtGDuwMeefssGp8Ry6XolrcQqjN3duuHBIw0Qz8JB8q4OBe0qfVLr6NPHGuUZlZNw5rjkdzHyzWRQ3KchAdzv3mkkcxRqI6bSl9qwi/Cknd4ztTvMfn7efz27Ks/ZdbLp+nXOoyDqG2580hB6fW5I/VFUvjbRRBqstvACdzpsBJY5mVWxk8z4nxzrXNW0K0TTY9OmuFgTaq7t6KX7shmxv65bBP1+9aL3AprrzscfEopUm138M/MrXaZbjUtLt9RjHNQrNjySYAMPk4UfbVP7M9FS91JFkAZIw0rKeh2YCg+o3Mpx7Vq2iaJaNp8mnw3Czptdch0ZlEuSM7OmGyR9XtWcdlk/0LVjDN4WZZITn89WDY+2Miops/k2IvbOPQzq1P5qM3fr6yT7TOPLuK7a0tZDEsQXeV5Mzsob4uoABAwPPOc8seehdqMbWkltqqyTbsqGVUJKMOYbLLzB6H6vMVF9q2iy2+oSTlT3c21lb+DkIFZSfXK5x6EV88L9m8moWz3Usv0eNc7S0ZO5VGWf4hhR6+eD6VaqUchS3lv3zKy93OYL8eUnexHHfXWOm2PHr8T169pWlx6larqdsMmMmOYee1HKnPujZ/VbPQV49iGO+usfmx/2nrm4C4jWDULiynwYbmSRcH4RIWZQD7OPCffbVThhe9i9Vx7jG8sQg0qjd8/PaSl1+9Nf0U/8AlCs94S0b6ffQwY8LMC/6C+J/uBHzrVuM9IFhw/LbqcqhQKT12m5Vlz7gECoTsW0gDv71+QA7pCeg6PIf7HP66mq4LRY4/uOPfEiyrVciHwGfaXwa3DPezacwB2wq7D1Dkq6fJWjP61fz9rWmNZXMtu3WN2XPqAfCfmMH51sVnpWnR6idQGoI0jFiU76HaQ67QnI5wBtx+iKqvbPo3dXMd0o5Srtb9OPoT9akD9SuODZUs0DuP3E64pS9eo9j+0zqte7Pf3Auv+I/uRWQ1r3Z2CdBuQOf+0f3QrXx3/GPUTLwf1n0MyEVbuyn91of0Zf7tqrA0+b+Lk/qN/hVn7MPyerwhwVJEgwRg5MTEdav4gg1N6GVUgixfUT07Wv3Vf8AQj/s1buz79wLj6rj+7qr9sFm6al3jAhXjTa3kdoKkZ9R6e4q2cGQNb8PTtKCoZLhxnl4ShAPP1xy9eVYLSP4av2m2sHnv7yu9in+2zf0H/cSrRYcFRwXt1ql98KySSRJjdhVJPesBnJ5ZUfPrjFX7FP9tm/of+4lWqz7Rs6vNY3AVYt3dRN/PU48ZP5+cexAHmTXHE8zmvo8Bn0nVGjlrq8dvWZzxvxvLq8vmkCH8nH9298dWP3dB5k122t2mdY0GWdgqj1ZjgD7TVv7SuC/wbP30I/0eU+H0R+pj+rqV9sjyr67JdF+lagJWGVgUyH03nwoPvLfqVuWytKNadAJjat3u0v1zNRj1CHSnsdOGPyisgPp3SZyfdm+8msh7SdG+halKAMLJ+WT6pM7h/XD/dWk8Q6PYXd8l1JfrHJCVCoJYQFMTlsENzzuzmo/ti0tbmzivIiGEZwWUggxy4wcjqNwXH6RrzuFcJYv/br69Zv4hC9beXT0mPVMaPxffWEZitpjGhYsQFQ+IgAnxKT0UfZUPV07N+Bzqc3fTD/R4z4v94w57B7dC32efL1rmRUJs6TzKldmATrL3wDeX727X2pXB7raTGrKijYOZlYhQccuQ+fmKzLjnis6tdGQDbGg2RDz25zub3J548uQ9zZe0/iuS6b6Faq/cRnDlVOHdfIYHwLj5kZ8hWdyRMnxKR9YI/51l4WkZ5rAAnoPATTxNpxywcgdT4maV2MaSA099JyVB3ak9ATh5D8gF/rGpjiqVde0P6XGuGjJlA8x3bMjj+plvkKlNK0SGy0ZLS4lW371CJHLKp3zAs6gvyzglfqFe3Bmk2VnFJa29ylwrkuU3xsQCAjck8jy+33rBZaC5tHUEY9B/wCzYlZCCvsRv6mZL2eaGl/qMccgyi5kceRCdAfYsVB9s1a+0/jq5huTZ2rmJYwveMvJ2ZgGAB6gBSvTHMmo7giIaTrzW0hxnvIVJ892HjP6wVf61eHa3ocsN+9wVPdTBSHx4QyoEKk+R8Ofn7Gtx02cSNXTTkTINSUHT1zvOnhXtRntkeO+WS4QjwHkXHqGLfEpHrz+3lD8HPG2twmFSkZmYop6qpDkKfqHKtK7P+LrrVM74FjhjUASBmO5+QCjIweWSfTl61Srf99H/Et/YNVqwzYunBxvvmdspxWdWRnwk32k6/qdreqlm0oj7pSQkYYbizg89p54Aqa4D1G7urGY6qDsG4BpE2Fo9nj3DAyo588evpXFx92i3WlXYghSJlMavlwxOWZx/BYDHhFdOm6p/wCo9InM6BGG9TsZgNyIHVuuceIeE5HKspU8lcqANt+80BhzWwxJ327Spdi2Pp82OncNj9rHUxxDLxILub6L3nc7z3eBDjb5Y3c/tqG7FD/p0v8AQH+8jr24p461e3vp4oXIjSQqg7hG5D3Kc61WKzcQ2kA7DrM9bBaBkkb9pA8YXesbI49TL7SS0YYRjJUYJGweQfz9a0HQjdDhyP6Fu7/b+T243f7Qc43cvh3Vl/EPEF9qGw3hLbM7T3QTG/GfhUZ+EVpemajNacMpNbnbIq+E7Q2M3JU8iCDyJ8qniFIrQYGdQ6dO/wCGRQwLucnGn3nPwm3EZu4/pW/uc/le8EWNuD02+LdnGMfPlVV7WrmGXUj3JUlY0WUjmO8BbIJHmF2A/VjyqS4U481m4vYYmJlRnUOphUAIThmyqgjAyc9OVefbNYQxXcTxgK8iEyAcslWwrH3PMZ/m1FSlOIGoAZH9P3iwhqDpJ695n1KUr1Z506NO0+S6mSGIbndgqj3Pr6AdSfICrrrGtR6DGbDTiO/xi6uceLd5xx/m4+79LJrp7ILKGNp764ZUWMLEruwVQ0nxHJ5A42j9Y1Y34c4ZYkmS3JJySb1sknqT+Vrzb715mlgSB4ePn6TfTS3L1KQCfHwmMSSFyWYkknJJOSSfMk9atfZtxV+DbwLIcQzYST0U/wAB/kTg+xPpWgWvB3Dk7iOIwu56Kt2zMcDJwBJk8gTXpfcC8P2pAnWOMtzAe5dcgdcbpOdc2cZU6lGU7+X+ZKcLYh1hht+eErfazw29rOupW2V3ECQqSCsg+FwR03AYJ9QPzq4tO1GPiSL6Jd7VvFU/RrjGO8wM93Jj5/eRzB3atPZ2ktl3chVrYxgEs+V7sAEN3hOegB3Z8s5qq2+g8NROsiS26spDKRenIKnII/K+orNVxA5ekg5HQgfnxNNlB15BGD1BmMXNs8LtHICroSrKeoKnBFeVX3tcsIvpMV5AyslwhyykMpeIhSQRyPhKj9U1Qq9imzmIGnlWpocrFKUq2VxSlKRFWTg3jV9GMpSNZO8CA7mIxs3dMDn8X3VW6Vw6K66W6TpHKHUvWaX+O+f+TR/tG/wqE4t7R5dWtxA8KIA4fIck+EMMYI/nVT6VSvC0qdQXeXNxNrDBMtOs8eyXlhHYtEqrGIwHDEk90u0csY51F8McQPpl0tyihyoYbSSAQykdR9vyqKpVgqQKVA2MrNrFgxO4lmuuNO91JNRaBdy4JTeSpZFKq2cZGPCceq1zcX8Wy6xMssihAi7FUEkdSSefmcj7BUFSgpQEEDoMD0g2sQQT13k7whxbJo8zSxoH3psZWJA6gg8vMYP2muXW9bN3dvdqoiZmD4RjycAeIHqDkZ+uoylTy11a8byOY2nTnaaPpfbRPHGEuYFmI5bw+wn3YbSM/Vj6qi+K+0+51KMwqohiPxBWLMw9GbA5ewAqmUqpeFpVtQXeWHibSukmWPg3jN9HaRkjWTvAoO5iMbSTywP51QVzcmSRpOhZi/I9CzFuR9s140q4IoYsBuZWXYqF7CXPW+06e/sTaSxJ4ggaQMdxKMrbtuMcyv314WnaFJBpx0+KJFBVlMm47j3hJdsYxk5I9vlVTpVY4esDGNs5953z7M5z2x7RVu4i7RJNTs1tZoUyuwiQMd25BgtjGOYLfbVRpVjVqxBI6dJwrsoIHeKuPCfaRLpNuYEhRwXZ8lyD4gBjkPaqdSosrWwaWGRCWMhys0r8d0/8mj/aN/hVN1viWW8vTeqO6kJRl2knaY1VQQT+jmoelcV8PXWcqJ299jjDGaVY9tUoQLc2ySMP4SvsBx5lSrYP1Gobi3tMudUjMIRYYjjcoJZmwcgMxA5ZAOABVOpXK8LSragu86bibWGkmT3CHFj6RM8qRrIWTZhmIA8QbPL6qjdX1I3dxLcEbTI5cgHIG45wDXHWh2HEmjzukUelb5GIVQCuSx+dTZittYXJPX8JkJlxoLYE4p+1CW4s/ol1AkwK7WcuwYkfC/TkwwDn1FcfCHHz6PFIkcKOztuLsxB5DCjAHQcz+sasnahp+m2NukUMMcdw5VvAOaoM7sn0J5D1wfSqtpXZ1qV5EJoogEYZUs6qWHkQCc49/Os6chqskYUnv/uXvzlswDkgdpXJZC7FmOSSST6knJP21bLTtDkTTjpzwpImxkDliGAYkqcYxlSRj6hVd1XR57KUw3CFHGORwcg9CCOTD3FTbdmuqCLvjAcYzt3L3gB8yucj6uvtWmw1MBrI8pnr5oJ0g+crFXLhTtKl0q3+jpCjjczbi5B8WOWAPaoO/wCFru2uUtJUAlk27F3qc72KrzBwOYPU103nAmoW8c0ssW1YcbyXXzCnw4Pi5MOnrUWcqwBXIIPnCc1CSoMtn47p/wCTR/tG/wAKrnEnHLancQTywoBCfg3EhxuDYJI5Dw4rn0TgPUNQj72CLweTMwUHHI7cnJ+vpUfqmh3FhMIbmMo3I4OCCCcZUjkR16VXXVw6t+jGfWWPbeV/V09JLcZcdS6wIw8axrHuOFYnJbAyc+gH3mo7hniCTTLlbmMBioYFSSAwYEYJHvg/IVe+OOzmSa6jXTbdVQR5cghE3F2A5k8zgeVZ5rGi3FhKYblCjgZwcEEHoVI5EcjzHpU0NS9ehenhIuW1H1t8zt4p4mOp3Iue7ET7VB2sTkoThs8iDjA/VFWrR+2W4ijEd1Cs+BjeG2Mf0htIJ9+VZ3Wi9mfDdpJbzXl+iNHuSKPeOQJIBPzLoufrqOISpaxqXIHSTQ9rP+k4J6zzvO2O6eaNo4kjiQkmLcTvypXDNgchnOAOo86rScUuupfhHYu7vDJsyduSCMZ6+ddHaFoC6dqEkca7Y2AkjHkFbqB7Bgw+oCutbRfwGZPoa534+l7o93+uA24zv/m/+KhVpVQyrs23z+eslmtZiGPTf4kVxbxO+rXAndFQhAmASR4Sxzz/AEvuqR4U7QJNKt5LcRJIrsWO5ip8ShCOQ9FFcFhwVf3UUc0MW5JWKIQy9QWByM5UDY3M8uVfltwZezXE1tGgaSHnIA6gD6iSM/KrCKSugkYHn0nANobWAcmffCXFbaRO80cYfchTazEYBZW6gcz4QKtv47p/5NH+0b/CqzL2camkHfmA7cbiu5TIBjOSmc/Lr7VCaZpc15KIbdDI56AenmSTyA9zyrlquHtJc4PjvOlsurwoyPaWjivtJl1W3+jvCiDcr5Dknw55YI966OHu1WbT7WO2WBGEYIDF2BOWLdAPeorU+znU7SIyyQ5RRlijq5UDqSAc4HqM4qM0bh251ASG3Tf3a7n8SjAOfziM/CelQK+HavAxpB8e8F7w+d8+ku0vbbckeG3iB9SzsPsGP+dUXWdanv5mnuG3O3yAA6Ko8gP/ANzNTVl2f3n0m2hmix33jK71DCJGXvCefhIVunWurtF4KGlyq8CEW7BVVmcMTJhiw9egHlUV/wAPW4VMZMmznuhL9BKbSlK2zJLnafvcm2/yxd31bI8ffiqZWi9kF7DI89jcKrrKFkVHAZS0fxDB5E42n9Q1PScU8NoSrW8YIJBBssEEHBBGzrmvP5zVOyhSd87ec3coWIragNsbzz7KOHFs7Z9RuMKXU7Cf4EK8y/62M/Uo9arVnG/FGsF3B7leZH5sKHwp7FiefuzHyrWLvUbM2Hfsoe27sNgR7l7vljwY6AdRjlj2qs2PaJoVrnuAIt2N2y2K5xnGdq88ZP21hS2xi9gUljsPKa2rRQqFgAN/WRvbBxMIo10+E4LANLjyQfAntkjOPRR61ktbNc8b8OzOZJY0dz1ZrTcxwMcyVyeQFLXiThyeRY47eJmchVAs+ZLHAHwVootalNPLPnKLqxa+dY8pTNf/AHC07PXvJ8fo73/8VTKvna5qERuYrOAKqW6EbVACh5MMQAOXJQn2mqHW7ht69Xjk/JzMnEbPjwwPgRSlK0SiKUpSIpSlIilKUiKUpSIpSlIilKUiKUpSIpSlIilKUiKUpSIpSlIilKUiKUpSIrVuF9EXh+ybULmNnuXGIYgCWXcOS8h4SerHyAx1yDlNXj8cWp/7j9kf89ZOJSxwFXp37e008O6ISW69pV9ZnurmV7i5V9znLMVIHoFGegA5Ae1aTr0MVkLSPUrm7mmAHdQ26pGgOVUDKgE8wFBznlyAzVM4g7Q73UoDBP3WwkN4UIOV5jnuNdJ7UtRMKxkxFlG1ZjHmYcsZBJxn3xXD12OF2Axnv98TtLK1Lbk5/OmZbONwh4g0/vPhxH19e+fb/wC7FcvFd3qK6/EsRl27oe6UFu7KHb3mQORGd+4nyHsKpmr8Ty6tcQtdske0hDIiHKoWB3Ebue3meWOprUo11QiMR39rJbeEvPgLNtBywGCVJIGN2Qefl1rMyGkLqx0I3/1NCsLS2nPUHaQPG/747L/hv796i+1nXrn6c9sJXEQRB3YYhTuXcSwHxcz5+lcvaBxMkmrLc2rK/cCMK3VGeNi+R6jLY98Gq3ruty6jO1xPt3sADtGB4Rgcsn0q+ik/oZh0X95RdaP1qD1M1Tiueyi0+xE73aQ7F2G2KhSRGhXeW88ZI/WqvdousJdQWYEV0pQ4WSeLYZFKrk7gfESQpPLzqE0HtHvtPhECGOSMfCsiFtvPOAQQcZ8jmozX+J7nU5RLcMCV5IoGEUZzhR7+vMn5VFXDMrjPbO+fHyx95NnEKynHfG0v3bHqF3DPbiJ5Ej2kqUZlzLu/m9SBtwPc14druTb2DTDExRt/rnZEXz+t/wBaiU7XtSD7z3LDAGwxnbkEncMNkHn6+lVvX+IbjUpu+uGy2MAAYVV64UeQ5/XSnh3UpqAGnPvmLb0YNgk5x7SNAzyFbXqnDUUelW+nSXcVqw2vIXK5ZhlmwC68u8bOf5orGrK7MEqSqFJRlcBhlcqQRkeYyOld3EXElxqkwmuCu4KEAUYUAEnpk+bGr76nsZcHAG/v2lNNi1q2Rknb2mjdq2mrc2EF5G6SmI7HkTBVg+FLDBPSRRyzy3Go1f3qH+l/+yKqVlxfcwWUliNhhk3ZDKSw3YztOeXMZHLrXwOKrj6D+D/B3O7d8Pjzv7z4s+vtVK8O6qqeDZ9pc16Fi3iuPeXmLVprPheJ4HKMXZNw5MA08mcHyPLGfevHscuZJbu6d2LuYlJZiSSd/mTzNUuXim4exWwOzuVbcPD487mfmc+rHyq2djM6R3FwXZVzEuMkD+H71zbVopsJG5JPtmdVWBrUA7D7Tp7LNRvpdSmWZ5WGxzMHLEK4ZccjyVs5GPTPpXZ2foqy6sbYL3gZhBjHw7ptgX23BfsFViXtW1J4O53RgkYMoTEp5YznOAfcD7Krui65cafKJrZyjYwfMEHqrA8iOQ+ypbh3cOSAM429JAvRdPU4z+8vnZDe3kt7MsjSundky7yxAk3KFzu6N8X3+ldXZayR3WpGHGxf9X6bRJLt+WAKrWqdquo3URizHGGGGMaEMQeR5ljj5YNQ/D3FVxpnefR9n5VQrbl3chnGOYx8Ro3Du4ckAE429IW9FKjJOM7+s9dN1y6u7+2eeaRz30eNzEgbpE3BR0UHlyHLlU52xOfwltycd1GcZ5dX54qkwTNEyuhwykMp9CpyD9oqd4j44u9VjSO4EeEO4FU2sTgjmcn1NaDURarKNgCJQLAa2Vjud5X6UpWmZ50WF9JaypNE210YMp9x/wAx5EeYNXnVNHi4ijN7YbVugB9Jts4LEcu8jz1z9/s2c59XtZ3slu4khdkdeaspwR8xVNlZYhlOCPzBlqWADS24P5mal2Ta6y95pd0CCNzRq4wcH/WRlT9e7Hu1Ujjnhg6VeNEAe6bxwn+YT8P1qeX2Hzqb0/tWk3I17bQ3Dx80lAEcoPrnBH2AVI612mabqCqLmykk2ElQZAMEjB5qQcH09hWJVtruLhNj1wR18ZrY1PUF1bjpmZxaWkk7iOJGdz0VQSx+Qq+2VjFwxF9Iudr3zqRBCCGEQYYLuR59fvA6kjgn7S3iQx6dbQ2inkWVQ0h/WIA+0GqfcXDzOXkZmZjlmYksT6knma0lXt2YYHh3P+JnDJXuu5/YRcXDyu0khLMxLMx6ksckn5150pWqZ4pSlIilKUiKUpSIpSlIilKUiKUpSIpSlIilKUiKUpSIpSlIilKUiKUpSIpSlIilKUiKUpSIpSlIimKUpEUpSkRSlKRFKUpEUpSkRSlKRFKUpEUpSkRSlKRFKUpEUpSkRSlKRFKUpEUpSkRSlKRFKUpEUpSkRSlKRFKUpEUpSkRSlKRFKUpEUpSkRSlKRFKUpEUpSkRSlKRFKUpEUpSkRSlKRFKUpEUpSkRSlKRFKUpEUpSkRSlKRFKUpEUpSkRSlKRFKUpEUpSkRSlKRFKUpEUpSkRSlKRFKUpEUpSkT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" name="AutoShape 4" descr="data:image/jpeg;base64,/9j/4AAQSkZJRgABAQAAAQABAAD/2wCEAAkGBg8MDxQQDxQUFRUWGBgWFBYYFBkYFRkXFBUXFRcWFxoYHCgeGBwlHBUWIC8gJycpLCwsGCAxNTAqNSYrLCkBCQoKDgwOGQ8PGi0kHyQtLCoqLS0zMio0LSovLCwpLykwLCwqNCwvLCkvLCwsLCw0KSwsLCwsLCwsLCwpLS0sLP/AABEIAGYB7QMBIgACEQEDEQH/xAAcAAEAAwEBAQEBAAAAAAAAAAAABQYHBAMCAQj/xABLEAACAQMCAwYCBAcMCQUAAAABAgMABBEFEgYhMQcTIkFRYTKBFHGRoRUXI1JygpM1NkJTVGJzkrKz0dIkMzRjhLHBw+EWorTE8P/EABoBAQADAQEBAAAAAAAAAAAAAAABAwQCBQb/xAAxEQACAgECBAUDAgYDAAAAAAABAgADERIhBBMxQVFhcYGRMsHwIqEUI0JS4fEzYtH/2gAMAwEAAhEDEQA/AKPSlK+xny8UpSkRSlKRFKUpEUpSkRSlKRFKUpEUpSkRSlKRFKUpEUpSkRSlKRFKUpEUpSkRSlKRFKUpEUpSkRSlKRFKUpEUpSkRSlKRFKUpEUpSkRSlKRFKUpEUpSkRSlKRFKUpEUpSkRSlKRFKUpEUpSkRSlSehcN3WpMy2qbygBYblXAJwPiIzXLMFGSZIUscCRlKtn4rdX/iB+2i/wA9R+tcFX2nRiW5iCIWCg94jeIgkDCsT5GuBdWxwGHzOzU4GSpkHSrNa9m2qTxpLHACrqHU97EMqwBBwXyORr6m7MtWRSxtycfmyRsfkA+T8qjn1dNQ+ZPJs/tPxKvSvqSMqSrAgg4IIwQRyIIPQ13aLoNxqMhitk3uFLEblXCggZyxA6kVaWAGTKwCTgSPpUjrfD9zp0gjuk2My7gNysCMkZypI6g8qjqAhhkQQQcGfuw4zg49ccqFCBkg48uVadwLpWom0eCe0E1pJhkSWXuiDkNleRYKeR6DnzHU5iO0u31J5RLdQ93Ao2QhGDxIPQlejHHmB0AHSsy8QDZo2+ft4zQ1GE17/Eo9KlNC4ZutSLrapvKAFvGq4DZA+IjPQ1yalpstpK0M6lHQ4ZTg9QCOY5EYIORWjWpOnO8o0sBqxtOalS78KXi2n00x/kMA796eb7B4d274uXSoigYN0MgqR1EUqwTcA6jHbm5aHEYTvCd6ZCY3Z27t3TnjGar9Qrq30nMllZeoxFKVMadwje3du1zDHuiTdubegxsG5uRYE4HtUswXcnEgKW2AkPSldmk6TNfTCC3Xc7ZIG4L8IyebEDoKkkAZMAEnAnHSu3V9HnsJTDcLscAEjcrcm5jmpIrs07hC9urdrqGPdEu7c29BjYMtyLA8h7VyXUDUTtJ0MTjG8hqVI6Hw/c6i7R2qb2VdxG5V8OQM5YgdSK5b6yktpXhlGHQlWGQcEdRkcjU6hnTneRpOM42nhSrBdcB6hBAbiWIRxhQxLyRqQD0BUtuz5bcZzyxVforq30nMllZfqGIpVg0rgPUb2FZ4Id0bZ2nvI1ztJU8mYHqDUAykHB6+dA6sSAekFWABIn5SlTeicF32oxmW2i3oGKE94i+IAEjDMD0YUZlUZY4kKpY4UZkJSrX+K3V/4gftov8APUPrnDl1prKl0mwsCVG5WyAcH4Sa4W6tjhWB9521TqMkGRlK69L0ua9mWCBd8jZ2jIHQFjzJAHIGuvXeFrzTdn0qPZvzt8SsDtxn4ScdRXZdQ2nO/hOQrY1Y2kTSlWTRezzUb5BJHFtQ81aRggI9QD4iPfGKh3VBljiFRnOFGZW6VYtb4A1DT0MksWUHV0YOo92xzA9yMVDadp8l3KkMI3O5woyBk4J6kgDpRbFYagdpJRlOCN5zUq1/it1f+IH7aL/PXBq/BOoWCd5cQMqDqwKuo/SKE7fnXIurJwGHzJNVgGSp+JB0qR0Th+51GQx2qb2VdxG5V8IIGcsQOpFTX4rdX/iB+2i/z1LW1qcMwHvIWp2GQDKpSprXODb7ToxJdR7FZtoO9G8WCcYViegNe+mcAajeQrPBCGjfJU95GM4JB5MwI5g05teNWoY9Y5T5xg5lepVpk7MNWUE/R849JYifsD86rM8DxMUkUqynDKwIII6gg9KlbEf6SDDIy/UMT4pSldziKUr3sbCW5kEUKM7t0VRk/wDge/SoJxuYAz0nhSrp+L2K0AOp3kNuTz7pfysvzC9PkCKndE7MdM1GEy2t1O4BKk7VGGGOqlAR1B+dZm4utRnt44OPmaF4axjjv6zLqVdrns173f8Ag+5iuWTIeI/kplKnBBVj1z67ap11ayQOY5VZHU4ZWBDA+4NXJaj/AEmVvWydRPKlKVZK4pSlIilKUiKkdF4hutPZmtZDGWADEKpyAcj4gajqm+EOFpdWuRCnJB4pX8lT/MegH/QGuLCoUl+k7QMWAXrNA7OdS1fVJe+nuH+jxnn4Ix3jfmAhOg6k/UPPlCdqnGq3sn0SAgxRNl3/AD5ACvhP5q5Iz5nPkBVh4+178GWy6bp6MDt2syqT3aHyyP4bcyT15k9SDWRSWzoMsrAe6kD768/h6lsfnEAD+kfebb7CicoHPiftNo17ULq20K1e0LiTu7YZRdx2mIZ5YNQ3Z/xDrNxeolx3rwkN3heIKFwpKkNtGDuwMeefssGp8Ry6XolrcQqjN3duuHBIw0Qz8JB8q4OBe0qfVLr6NPHGuUZlZNw5rjkdzHyzWRQ3KchAdzv3mkkcxRqI6bSl9qwi/Cknd4ztTvMfn7efz27Ks/ZdbLp+nXOoyDqG2580hB6fW5I/VFUvjbRRBqstvACdzpsBJY5mVWxk8z4nxzrXNW0K0TTY9OmuFgTaq7t6KX7shmxv65bBP1+9aL3AprrzscfEopUm138M/MrXaZbjUtLt9RjHNQrNjySYAMPk4UfbVP7M9FS91JFkAZIw0rKeh2YCg+o3Mpx7Vq2iaJaNp8mnw3Czptdch0ZlEuSM7OmGyR9XtWcdlk/0LVjDN4WZZITn89WDY+2Miops/k2IvbOPQzq1P5qM3fr6yT7TOPLuK7a0tZDEsQXeV5Mzsob4uoABAwPPOc8seehdqMbWkltqqyTbsqGVUJKMOYbLLzB6H6vMVF9q2iy2+oSTlT3c21lb+DkIFZSfXK5x6EV88L9m8moWz3Usv0eNc7S0ZO5VGWf4hhR6+eD6VaqUchS3lv3zKy93OYL8eUnexHHfXWOm2PHr8T169pWlx6larqdsMmMmOYee1HKnPujZ/VbPQV49iGO+usfmx/2nrm4C4jWDULiynwYbmSRcH4RIWZQD7OPCffbVThhe9i9Vx7jG8sQg0qjd8/PaSl1+9Nf0U/8AlCs94S0b6ffQwY8LMC/6C+J/uBHzrVuM9IFhw/LbqcqhQKT12m5Vlz7gECoTsW0gDv71+QA7pCeg6PIf7HP66mq4LRY4/uOPfEiyrVciHwGfaXwa3DPezacwB2wq7D1Dkq6fJWjP61fz9rWmNZXMtu3WN2XPqAfCfmMH51sVnpWnR6idQGoI0jFiU76HaQ67QnI5wBtx+iKqvbPo3dXMd0o5Srtb9OPoT9akD9SuODZUs0DuP3E64pS9eo9j+0zqte7Pf3Auv+I/uRWQ1r3Z2CdBuQOf+0f3QrXx3/GPUTLwf1n0MyEVbuyn91of0Zf7tqrA0+b+Lk/qN/hVn7MPyerwhwVJEgwRg5MTEdav4gg1N6GVUgixfUT07Wv3Vf8AQj/s1buz79wLj6rj+7qr9sFm6al3jAhXjTa3kdoKkZ9R6e4q2cGQNb8PTtKCoZLhxnl4ShAPP1xy9eVYLSP4av2m2sHnv7yu9in+2zf0H/cSrRYcFRwXt1ql98KySSRJjdhVJPesBnJ5ZUfPrjFX7FP9tm/of+4lWqz7Rs6vNY3AVYt3dRN/PU48ZP5+cexAHmTXHE8zmvo8Bn0nVGjlrq8dvWZzxvxvLq8vmkCH8nH9298dWP3dB5k122t2mdY0GWdgqj1ZjgD7TVv7SuC/wbP30I/0eU+H0R+pj+rqV9sjyr67JdF+lagJWGVgUyH03nwoPvLfqVuWytKNadAJjat3u0v1zNRj1CHSnsdOGPyisgPp3SZyfdm+8msh7SdG+halKAMLJ+WT6pM7h/XD/dWk8Q6PYXd8l1JfrHJCVCoJYQFMTlsENzzuzmo/ti0tbmzivIiGEZwWUggxy4wcjqNwXH6RrzuFcJYv/br69Zv4hC9beXT0mPVMaPxffWEZitpjGhYsQFQ+IgAnxKT0UfZUPV07N+Bzqc3fTD/R4z4v94w57B7dC32efL1rmRUJs6TzKldmATrL3wDeX727X2pXB7raTGrKijYOZlYhQccuQ+fmKzLjnis6tdGQDbGg2RDz25zub3J548uQ9zZe0/iuS6b6Faq/cRnDlVOHdfIYHwLj5kZ8hWdyRMnxKR9YI/51l4WkZ5rAAnoPATTxNpxywcgdT4maV2MaSA099JyVB3ak9ATh5D8gF/rGpjiqVde0P6XGuGjJlA8x3bMjj+plvkKlNK0SGy0ZLS4lW371CJHLKp3zAs6gvyzglfqFe3Bmk2VnFJa29ylwrkuU3xsQCAjck8jy+33rBZaC5tHUEY9B/wCzYlZCCvsRv6mZL2eaGl/qMccgyi5kceRCdAfYsVB9s1a+0/jq5huTZ2rmJYwveMvJ2ZgGAB6gBSvTHMmo7giIaTrzW0hxnvIVJ892HjP6wVf61eHa3ocsN+9wVPdTBSHx4QyoEKk+R8Ofn7Gtx02cSNXTTkTINSUHT1zvOnhXtRntkeO+WS4QjwHkXHqGLfEpHrz+3lD8HPG2twmFSkZmYop6qpDkKfqHKtK7P+LrrVM74FjhjUASBmO5+QCjIweWSfTl61Srf99H/Et/YNVqwzYunBxvvmdspxWdWRnwk32k6/qdreqlm0oj7pSQkYYbizg89p54Aqa4D1G7urGY6qDsG4BpE2Fo9nj3DAyo588evpXFx92i3WlXYghSJlMavlwxOWZx/BYDHhFdOm6p/wCo9InM6BGG9TsZgNyIHVuuceIeE5HKspU8lcqANt+80BhzWwxJ327Spdi2Pp82OncNj9rHUxxDLxILub6L3nc7z3eBDjb5Y3c/tqG7FD/p0v8AQH+8jr24p461e3vp4oXIjSQqg7hG5D3Kc61WKzcQ2kA7DrM9bBaBkkb9pA8YXesbI49TL7SS0YYRjJUYJGweQfz9a0HQjdDhyP6Fu7/b+T243f7Qc43cvh3Vl/EPEF9qGw3hLbM7T3QTG/GfhUZ+EVpemajNacMpNbnbIq+E7Q2M3JU8iCDyJ8qniFIrQYGdQ6dO/wCGRQwLucnGn3nPwm3EZu4/pW/uc/le8EWNuD02+LdnGMfPlVV7WrmGXUj3JUlY0WUjmO8BbIJHmF2A/VjyqS4U481m4vYYmJlRnUOphUAIThmyqgjAyc9OVefbNYQxXcTxgK8iEyAcslWwrH3PMZ/m1FSlOIGoAZH9P3iwhqDpJ695n1KUr1Z506NO0+S6mSGIbndgqj3Pr6AdSfICrrrGtR6DGbDTiO/xi6uceLd5xx/m4+79LJrp7ILKGNp764ZUWMLEruwVQ0nxHJ5A42j9Y1Y34c4ZYkmS3JJySb1sknqT+Vrzb715mlgSB4ePn6TfTS3L1KQCfHwmMSSFyWYkknJJOSSfMk9atfZtxV+DbwLIcQzYST0U/wAB/kTg+xPpWgWvB3Dk7iOIwu56Kt2zMcDJwBJk8gTXpfcC8P2pAnWOMtzAe5dcgdcbpOdc2cZU6lGU7+X+ZKcLYh1hht+eErfazw29rOupW2V3ECQqSCsg+FwR03AYJ9QPzq4tO1GPiSL6Jd7VvFU/RrjGO8wM93Jj5/eRzB3atPZ2ktl3chVrYxgEs+V7sAEN3hOegB3Z8s5qq2+g8NROsiS26spDKRenIKnII/K+orNVxA5ekg5HQgfnxNNlB15BGD1BmMXNs8LtHICroSrKeoKnBFeVX3tcsIvpMV5AyslwhyykMpeIhSQRyPhKj9U1Qq9imzmIGnlWpocrFKUq2VxSlKRFWTg3jV9GMpSNZO8CA7mIxs3dMDn8X3VW6Vw6K66W6TpHKHUvWaX+O+f+TR/tG/wqE4t7R5dWtxA8KIA4fIck+EMMYI/nVT6VSvC0qdQXeXNxNrDBMtOs8eyXlhHYtEqrGIwHDEk90u0csY51F8McQPpl0tyihyoYbSSAQykdR9vyqKpVgqQKVA2MrNrFgxO4lmuuNO91JNRaBdy4JTeSpZFKq2cZGPCceq1zcX8Wy6xMssihAi7FUEkdSSefmcj7BUFSgpQEEDoMD0g2sQQT13k7whxbJo8zSxoH3psZWJA6gg8vMYP2muXW9bN3dvdqoiZmD4RjycAeIHqDkZ+uoylTy11a8byOY2nTnaaPpfbRPHGEuYFmI5bw+wn3YbSM/Vj6qi+K+0+51KMwqohiPxBWLMw9GbA5ewAqmUqpeFpVtQXeWHibSukmWPg3jN9HaRkjWTvAoO5iMbSTywP51QVzcmSRpOhZi/I9CzFuR9s140q4IoYsBuZWXYqF7CXPW+06e/sTaSxJ4ggaQMdxKMrbtuMcyv314WnaFJBpx0+KJFBVlMm47j3hJdsYxk5I9vlVTpVY4esDGNs5953z7M5z2x7RVu4i7RJNTs1tZoUyuwiQMd25BgtjGOYLfbVRpVjVqxBI6dJwrsoIHeKuPCfaRLpNuYEhRwXZ8lyD4gBjkPaqdSosrWwaWGRCWMhys0r8d0/8mj/aN/hVN1viWW8vTeqO6kJRl2knaY1VQQT+jmoelcV8PXWcqJ299jjDGaVY9tUoQLc2ySMP4SvsBx5lSrYP1Gobi3tMudUjMIRYYjjcoJZmwcgMxA5ZAOABVOpXK8LSragu86bibWGkmT3CHFj6RM8qRrIWTZhmIA8QbPL6qjdX1I3dxLcEbTI5cgHIG45wDXHWh2HEmjzukUelb5GIVQCuSx+dTZittYXJPX8JkJlxoLYE4p+1CW4s/ol1AkwK7WcuwYkfC/TkwwDn1FcfCHHz6PFIkcKOztuLsxB5DCjAHQcz+sasnahp+m2NukUMMcdw5VvAOaoM7sn0J5D1wfSqtpXZ1qV5EJoogEYZUs6qWHkQCc49/Os6chqskYUnv/uXvzlswDkgdpXJZC7FmOSSST6knJP21bLTtDkTTjpzwpImxkDliGAYkqcYxlSRj6hVd1XR57KUw3CFHGORwcg9CCOTD3FTbdmuqCLvjAcYzt3L3gB8yucj6uvtWmw1MBrI8pnr5oJ0g+crFXLhTtKl0q3+jpCjjczbi5B8WOWAPaoO/wCFru2uUtJUAlk27F3qc72KrzBwOYPU103nAmoW8c0ssW1YcbyXXzCnw4Pi5MOnrUWcqwBXIIPnCc1CSoMtn47p/wCTR/tG/wAKrnEnHLancQTywoBCfg3EhxuDYJI5Dw4rn0TgPUNQj72CLweTMwUHHI7cnJ+vpUfqmh3FhMIbmMo3I4OCCCcZUjkR16VXXVw6t+jGfWWPbeV/V09JLcZcdS6wIw8axrHuOFYnJbAyc+gH3mo7hniCTTLlbmMBioYFSSAwYEYJHvg/IVe+OOzmSa6jXTbdVQR5cghE3F2A5k8zgeVZ5rGi3FhKYblCjgZwcEEHoVI5EcjzHpU0NS9ehenhIuW1H1t8zt4p4mOp3Iue7ET7VB2sTkoThs8iDjA/VFWrR+2W4ijEd1Cs+BjeG2Mf0htIJ9+VZ3Wi9mfDdpJbzXl+iNHuSKPeOQJIBPzLoufrqOISpaxqXIHSTQ9rP+k4J6zzvO2O6eaNo4kjiQkmLcTvypXDNgchnOAOo86rScUuupfhHYu7vDJsyduSCMZ6+ddHaFoC6dqEkca7Y2AkjHkFbqB7Bgw+oCutbRfwGZPoa534+l7o93+uA24zv/m/+KhVpVQyrs23z+eslmtZiGPTf4kVxbxO+rXAndFQhAmASR4Sxzz/AEvuqR4U7QJNKt5LcRJIrsWO5ip8ShCOQ9FFcFhwVf3UUc0MW5JWKIQy9QWByM5UDY3M8uVfltwZezXE1tGgaSHnIA6gD6iSM/KrCKSugkYHn0nANobWAcmffCXFbaRO80cYfchTazEYBZW6gcz4QKtv47p/5NH+0b/CqzL2camkHfmA7cbiu5TIBjOSmc/Lr7VCaZpc15KIbdDI56AenmSTyA9zyrlquHtJc4PjvOlsurwoyPaWjivtJl1W3+jvCiDcr5Dknw55YI966OHu1WbT7WO2WBGEYIDF2BOWLdAPeorU+znU7SIyyQ5RRlijq5UDqSAc4HqM4qM0bh251ASG3Tf3a7n8SjAOfziM/CelQK+HavAxpB8e8F7w+d8+ku0vbbckeG3iB9SzsPsGP+dUXWdanv5mnuG3O3yAA6Ko8gP/ANzNTVl2f3n0m2hmix33jK71DCJGXvCefhIVunWurtF4KGlyq8CEW7BVVmcMTJhiw9egHlUV/wAPW4VMZMmznuhL9BKbSlK2zJLnafvcm2/yxd31bI8ffiqZWi9kF7DI89jcKrrKFkVHAZS0fxDB5E42n9Q1PScU8NoSrW8YIJBBssEEHBBGzrmvP5zVOyhSd87ec3coWIragNsbzz7KOHFs7Z9RuMKXU7Cf4EK8y/62M/Uo9arVnG/FGsF3B7leZH5sKHwp7FiefuzHyrWLvUbM2Hfsoe27sNgR7l7vljwY6AdRjlj2qs2PaJoVrnuAIt2N2y2K5xnGdq88ZP21hS2xi9gUljsPKa2rRQqFgAN/WRvbBxMIo10+E4LANLjyQfAntkjOPRR61ktbNc8b8OzOZJY0dz1ZrTcxwMcyVyeQFLXiThyeRY47eJmchVAs+ZLHAHwVootalNPLPnKLqxa+dY8pTNf/AHC07PXvJ8fo73/8VTKvna5qERuYrOAKqW6EbVACh5MMQAOXJQn2mqHW7ht69Xjk/JzMnEbPjwwPgRSlK0SiKUpSIpSlIilKUiKUpSIpSlIilKUiKUpSIpSlIilKUiKUpSIpSlIilKUiKUpSIrVuF9EXh+ybULmNnuXGIYgCWXcOS8h4SerHyAx1yDlNXj8cWp/7j9kf89ZOJSxwFXp37e008O6ISW69pV9ZnurmV7i5V9znLMVIHoFGegA5Ae1aTr0MVkLSPUrm7mmAHdQ26pGgOVUDKgE8wFBznlyAzVM4g7Q73UoDBP3WwkN4UIOV5jnuNdJ7UtRMKxkxFlG1ZjHmYcsZBJxn3xXD12OF2Axnv98TtLK1Lbk5/OmZbONwh4g0/vPhxH19e+fb/wC7FcvFd3qK6/EsRl27oe6UFu7KHb3mQORGd+4nyHsKpmr8Ty6tcQtdske0hDIiHKoWB3Ebue3meWOprUo11QiMR39rJbeEvPgLNtBywGCVJIGN2Qefl1rMyGkLqx0I3/1NCsLS2nPUHaQPG/747L/hv796i+1nXrn6c9sJXEQRB3YYhTuXcSwHxcz5+lcvaBxMkmrLc2rK/cCMK3VGeNi+R6jLY98Gq3ruty6jO1xPt3sADtGB4Rgcsn0q+ik/oZh0X95RdaP1qD1M1Tiueyi0+xE73aQ7F2G2KhSRGhXeW88ZI/WqvdousJdQWYEV0pQ4WSeLYZFKrk7gfESQpPLzqE0HtHvtPhECGOSMfCsiFtvPOAQQcZ8jmozX+J7nU5RLcMCV5IoGEUZzhR7+vMn5VFXDMrjPbO+fHyx95NnEKynHfG0v3bHqF3DPbiJ5Ej2kqUZlzLu/m9SBtwPc14druTb2DTDExRt/rnZEXz+t/wBaiU7XtSD7z3LDAGwxnbkEncMNkHn6+lVvX+IbjUpu+uGy2MAAYVV64UeQ5/XSnh3UpqAGnPvmLb0YNgk5x7SNAzyFbXqnDUUelW+nSXcVqw2vIXK5ZhlmwC68u8bOf5orGrK7MEqSqFJRlcBhlcqQRkeYyOld3EXElxqkwmuCu4KEAUYUAEnpk+bGr76nsZcHAG/v2lNNi1q2Rknb2mjdq2mrc2EF5G6SmI7HkTBVg+FLDBPSRRyzy3Go1f3qH+l/+yKqVlxfcwWUliNhhk3ZDKSw3YztOeXMZHLrXwOKrj6D+D/B3O7d8Pjzv7z4s+vtVK8O6qqeDZ9pc16Fi3iuPeXmLVprPheJ4HKMXZNw5MA08mcHyPLGfevHscuZJbu6d2LuYlJZiSSd/mTzNUuXim4exWwOzuVbcPD487mfmc+rHyq2djM6R3FwXZVzEuMkD+H71zbVopsJG5JPtmdVWBrUA7D7Tp7LNRvpdSmWZ5WGxzMHLEK4ZccjyVs5GPTPpXZ2foqy6sbYL3gZhBjHw7ptgX23BfsFViXtW1J4O53RgkYMoTEp5YznOAfcD7Krui65cafKJrZyjYwfMEHqrA8iOQ+ypbh3cOSAM429JAvRdPU4z+8vnZDe3kt7MsjSundky7yxAk3KFzu6N8X3+ldXZayR3WpGHGxf9X6bRJLt+WAKrWqdquo3URizHGGGGMaEMQeR5ljj5YNQ/D3FVxpnefR9n5VQrbl3chnGOYx8Ro3Du4ckAE429IW9FKjJOM7+s9dN1y6u7+2eeaRz30eNzEgbpE3BR0UHlyHLlU52xOfwltycd1GcZ5dX54qkwTNEyuhwykMp9CpyD9oqd4j44u9VjSO4EeEO4FU2sTgjmcn1NaDURarKNgCJQLAa2Vjud5X6UpWmZ50WF9JaypNE210YMp9x/wAx5EeYNXnVNHi4ijN7YbVugB9Jts4LEcu8jz1z9/s2c59XtZ3slu4khdkdeaspwR8xVNlZYhlOCPzBlqWADS24P5mal2Ta6y95pd0CCNzRq4wcH/WRlT9e7Hu1Ujjnhg6VeNEAe6bxwn+YT8P1qeX2Hzqb0/tWk3I17bQ3Dx80lAEcoPrnBH2AVI612mabqCqLmykk2ElQZAMEjB5qQcH09hWJVtruLhNj1wR18ZrY1PUF1bjpmZxaWkk7iOJGdz0VQSx+Qq+2VjFwxF9Iudr3zqRBCCGEQYYLuR59fvA6kjgn7S3iQx6dbQ2inkWVQ0h/WIA+0GqfcXDzOXkZmZjlmYksT6knma0lXt2YYHh3P+JnDJXuu5/YRcXDyu0khLMxLMx6ksckn5150pWqZ4pSlIilKUiKUpSIpSlIilKUiKUpSIpSlIilKUiKUpSIpSlIilKUiKUpSIpSlIilKUiKUpSIpSlIimKUpEUpSkRSlKRFKUpEUpSkRSlKRFKUpEUpSkRSlKRFKUpEUpSkRSlKRFKUpEUpSkRSlKRFKUpEUpSkRSlKRFKUpEUpSkRSlKRFKUpEUpSkRSlKRFKUpEUpSkRSlKRFKUpEUpSkRSlKRFKUpEUpSkRSlKRFKUpEUpSkRSlKRFKUpEUpSkRSlKRFKUpEUpSkRSlKRFKUpEUpSkRSlKRFKUpEUpSkT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6" descr="data:image/jpeg;base64,/9j/4AAQSkZJRgABAQAAAQABAAD/2wCEAAkGBg8MDxQQDxQUFRUWGBgWFBYYFBkYFRkXFBUXFRcWFxoYHCgeGBwlHBUWIC8gJycpLCwsGCAxNTAqNSYrLCkBCQoKDgwOGQ8PGi0kHyQtLCoqLS0zMio0LSovLCwpLykwLCwqNCwvLCkvLCwsLCw0KSwsLCwsLCwsLCwpLS0sLP/AABEIAGYB7QMBIgACEQEDEQH/xAAcAAEAAwEBAQEBAAAAAAAAAAAABQYHBAMCAQj/xABLEAACAQMCAwYCBAcMCQUAAAABAgMABBEFEgYhMQcTIkFRYTKBFHGRoRUXI1JygpM1NkJTVGJzkrKz0dIkMzRjhLHBw+EWorTE8P/EABoBAQADAQEBAAAAAAAAAAAAAAABAwQCBQb/xAAxEQACAgECBAUDAgYDAAAAAAABAgADERIhBBMxQVFhcYGRMsHwIqEUI0JS4fEzYtH/2gAMAwEAAhEDEQA/AKPSlK+xny8UpSkRSlKRFKUpEUpSkRSlKRFKUpEUpSkRSlKRFKUpEUpSkRSlKRFKUpEUpSkRSlKRFKUpEUpSkRSlKRFKUpEUpSkRSlKRFKUpEUpSkRSlKRFKUpEUpSkRSlKRFKUpEUpSkRSlKRFKUpEUpSkRSlSehcN3WpMy2qbygBYblXAJwPiIzXLMFGSZIUscCRlKtn4rdX/iB+2i/wA9R+tcFX2nRiW5iCIWCg94jeIgkDCsT5GuBdWxwGHzOzU4GSpkHSrNa9m2qTxpLHACrqHU97EMqwBBwXyORr6m7MtWRSxtycfmyRsfkA+T8qjn1dNQ+ZPJs/tPxKvSvqSMqSrAgg4IIwQRyIIPQ13aLoNxqMhitk3uFLEblXCggZyxA6kVaWAGTKwCTgSPpUjrfD9zp0gjuk2My7gNysCMkZypI6g8qjqAhhkQQQcGfuw4zg49ccqFCBkg48uVadwLpWom0eCe0E1pJhkSWXuiDkNleRYKeR6DnzHU5iO0u31J5RLdQ93Ao2QhGDxIPQlejHHmB0AHSsy8QDZo2+ft4zQ1GE17/Eo9KlNC4ZutSLrapvKAFvGq4DZA+IjPQ1yalpstpK0M6lHQ4ZTg9QCOY5EYIORWjWpOnO8o0sBqxtOalS78KXi2n00x/kMA796eb7B4d274uXSoigYN0MgqR1EUqwTcA6jHbm5aHEYTvCd6ZCY3Z27t3TnjGar9Qrq30nMllZeoxFKVMadwje3du1zDHuiTdubegxsG5uRYE4HtUswXcnEgKW2AkPSldmk6TNfTCC3Xc7ZIG4L8IyebEDoKkkAZMAEnAnHSu3V9HnsJTDcLscAEjcrcm5jmpIrs07hC9urdrqGPdEu7c29BjYMtyLA8h7VyXUDUTtJ0MTjG8hqVI6Hw/c6i7R2qb2VdxG5V8OQM5YgdSK5b6yktpXhlGHQlWGQcEdRkcjU6hnTneRpOM42nhSrBdcB6hBAbiWIRxhQxLyRqQD0BUtuz5bcZzyxVforq30nMllZfqGIpVg0rgPUb2FZ4Id0bZ2nvI1ztJU8mYHqDUAykHB6+dA6sSAekFWABIn5SlTeicF32oxmW2i3oGKE94i+IAEjDMD0YUZlUZY4kKpY4UZkJSrX+K3V/4gftov8APUPrnDl1prKl0mwsCVG5WyAcH4Sa4W6tjhWB9521TqMkGRlK69L0ua9mWCBd8jZ2jIHQFjzJAHIGuvXeFrzTdn0qPZvzt8SsDtxn4ScdRXZdQ2nO/hOQrY1Y2kTSlWTRezzUb5BJHFtQ81aRggI9QD4iPfGKh3VBljiFRnOFGZW6VYtb4A1DT0MksWUHV0YOo92xzA9yMVDadp8l3KkMI3O5woyBk4J6kgDpRbFYagdpJRlOCN5zUq1/it1f+IH7aL/PXBq/BOoWCd5cQMqDqwKuo/SKE7fnXIurJwGHzJNVgGSp+JB0qR0Th+51GQx2qb2VdxG5V8IIGcsQOpFTX4rdX/iB+2i/z1LW1qcMwHvIWp2GQDKpSprXODb7ToxJdR7FZtoO9G8WCcYViegNe+mcAajeQrPBCGjfJU95GM4JB5MwI5g05teNWoY9Y5T5xg5lepVpk7MNWUE/R849JYifsD86rM8DxMUkUqynDKwIII6gg9KlbEf6SDDIy/UMT4pSldziKUr3sbCW5kEUKM7t0VRk/wDge/SoJxuYAz0nhSrp+L2K0AOp3kNuTz7pfysvzC9PkCKndE7MdM1GEy2t1O4BKk7VGGGOqlAR1B+dZm4utRnt44OPmaF4axjjv6zLqVdrns173f8Ag+5iuWTIeI/kplKnBBVj1z67ap11ayQOY5VZHU4ZWBDA+4NXJaj/AEmVvWydRPKlKVZK4pSlIilKUiKkdF4hutPZmtZDGWADEKpyAcj4gajqm+EOFpdWuRCnJB4pX8lT/MegH/QGuLCoUl+k7QMWAXrNA7OdS1fVJe+nuH+jxnn4Ix3jfmAhOg6k/UPPlCdqnGq3sn0SAgxRNl3/AD5ACvhP5q5Iz5nPkBVh4+178GWy6bp6MDt2syqT3aHyyP4bcyT15k9SDWRSWzoMsrAe6kD768/h6lsfnEAD+kfebb7CicoHPiftNo17ULq20K1e0LiTu7YZRdx2mIZ5YNQ3Z/xDrNxeolx3rwkN3heIKFwpKkNtGDuwMeefssGp8Ry6XolrcQqjN3duuHBIw0Qz8JB8q4OBe0qfVLr6NPHGuUZlZNw5rjkdzHyzWRQ3KchAdzv3mkkcxRqI6bSl9qwi/Cknd4ztTvMfn7efz27Ks/ZdbLp+nXOoyDqG2580hB6fW5I/VFUvjbRRBqstvACdzpsBJY5mVWxk8z4nxzrXNW0K0TTY9OmuFgTaq7t6KX7shmxv65bBP1+9aL3AprrzscfEopUm138M/MrXaZbjUtLt9RjHNQrNjySYAMPk4UfbVP7M9FS91JFkAZIw0rKeh2YCg+o3Mpx7Vq2iaJaNp8mnw3Czptdch0ZlEuSM7OmGyR9XtWcdlk/0LVjDN4WZZITn89WDY+2Miops/k2IvbOPQzq1P5qM3fr6yT7TOPLuK7a0tZDEsQXeV5Mzsob4uoABAwPPOc8seehdqMbWkltqqyTbsqGVUJKMOYbLLzB6H6vMVF9q2iy2+oSTlT3c21lb+DkIFZSfXK5x6EV88L9m8moWz3Usv0eNc7S0ZO5VGWf4hhR6+eD6VaqUchS3lv3zKy93OYL8eUnexHHfXWOm2PHr8T169pWlx6larqdsMmMmOYee1HKnPujZ/VbPQV49iGO+usfmx/2nrm4C4jWDULiynwYbmSRcH4RIWZQD7OPCffbVThhe9i9Vx7jG8sQg0qjd8/PaSl1+9Nf0U/8AlCs94S0b6ffQwY8LMC/6C+J/uBHzrVuM9IFhw/LbqcqhQKT12m5Vlz7gECoTsW0gDv71+QA7pCeg6PIf7HP66mq4LRY4/uOPfEiyrVciHwGfaXwa3DPezacwB2wq7D1Dkq6fJWjP61fz9rWmNZXMtu3WN2XPqAfCfmMH51sVnpWnR6idQGoI0jFiU76HaQ67QnI5wBtx+iKqvbPo3dXMd0o5Srtb9OPoT9akD9SuODZUs0DuP3E64pS9eo9j+0zqte7Pf3Auv+I/uRWQ1r3Z2CdBuQOf+0f3QrXx3/GPUTLwf1n0MyEVbuyn91of0Zf7tqrA0+b+Lk/qN/hVn7MPyerwhwVJEgwRg5MTEdav4gg1N6GVUgixfUT07Wv3Vf8AQj/s1buz79wLj6rj+7qr9sFm6al3jAhXjTa3kdoKkZ9R6e4q2cGQNb8PTtKCoZLhxnl4ShAPP1xy9eVYLSP4av2m2sHnv7yu9in+2zf0H/cSrRYcFRwXt1ql98KySSRJjdhVJPesBnJ5ZUfPrjFX7FP9tm/of+4lWqz7Rs6vNY3AVYt3dRN/PU48ZP5+cexAHmTXHE8zmvo8Bn0nVGjlrq8dvWZzxvxvLq8vmkCH8nH9298dWP3dB5k122t2mdY0GWdgqj1ZjgD7TVv7SuC/wbP30I/0eU+H0R+pj+rqV9sjyr67JdF+lagJWGVgUyH03nwoPvLfqVuWytKNadAJjat3u0v1zNRj1CHSnsdOGPyisgPp3SZyfdm+8msh7SdG+halKAMLJ+WT6pM7h/XD/dWk8Q6PYXd8l1JfrHJCVCoJYQFMTlsENzzuzmo/ti0tbmzivIiGEZwWUggxy4wcjqNwXH6RrzuFcJYv/br69Zv4hC9beXT0mPVMaPxffWEZitpjGhYsQFQ+IgAnxKT0UfZUPV07N+Bzqc3fTD/R4z4v94w57B7dC32efL1rmRUJs6TzKldmATrL3wDeX727X2pXB7raTGrKijYOZlYhQccuQ+fmKzLjnis6tdGQDbGg2RDz25zub3J548uQ9zZe0/iuS6b6Faq/cRnDlVOHdfIYHwLj5kZ8hWdyRMnxKR9YI/51l4WkZ5rAAnoPATTxNpxywcgdT4maV2MaSA099JyVB3ak9ATh5D8gF/rGpjiqVde0P6XGuGjJlA8x3bMjj+plvkKlNK0SGy0ZLS4lW371CJHLKp3zAs6gvyzglfqFe3Bmk2VnFJa29ylwrkuU3xsQCAjck8jy+33rBZaC5tHUEY9B/wCzYlZCCvsRv6mZL2eaGl/qMccgyi5kceRCdAfYsVB9s1a+0/jq5huTZ2rmJYwveMvJ2ZgGAB6gBSvTHMmo7giIaTrzW0hxnvIVJ892HjP6wVf61eHa3ocsN+9wVPdTBSHx4QyoEKk+R8Ofn7Gtx02cSNXTTkTINSUHT1zvOnhXtRntkeO+WS4QjwHkXHqGLfEpHrz+3lD8HPG2twmFSkZmYop6qpDkKfqHKtK7P+LrrVM74FjhjUASBmO5+QCjIweWSfTl61Srf99H/Et/YNVqwzYunBxvvmdspxWdWRnwk32k6/qdreqlm0oj7pSQkYYbizg89p54Aqa4D1G7urGY6qDsG4BpE2Fo9nj3DAyo588evpXFx92i3WlXYghSJlMavlwxOWZx/BYDHhFdOm6p/wCo9InM6BGG9TsZgNyIHVuuceIeE5HKspU8lcqANt+80BhzWwxJ327Spdi2Pp82OncNj9rHUxxDLxILub6L3nc7z3eBDjb5Y3c/tqG7FD/p0v8AQH+8jr24p461e3vp4oXIjSQqg7hG5D3Kc61WKzcQ2kA7DrM9bBaBkkb9pA8YXesbI49TL7SS0YYRjJUYJGweQfz9a0HQjdDhyP6Fu7/b+T243f7Qc43cvh3Vl/EPEF9qGw3hLbM7T3QTG/GfhUZ+EVpemajNacMpNbnbIq+E7Q2M3JU8iCDyJ8qniFIrQYGdQ6dO/wCGRQwLucnGn3nPwm3EZu4/pW/uc/le8EWNuD02+LdnGMfPlVV7WrmGXUj3JUlY0WUjmO8BbIJHmF2A/VjyqS4U481m4vYYmJlRnUOphUAIThmyqgjAyc9OVefbNYQxXcTxgK8iEyAcslWwrH3PMZ/m1FSlOIGoAZH9P3iwhqDpJ695n1KUr1Z506NO0+S6mSGIbndgqj3Pr6AdSfICrrrGtR6DGbDTiO/xi6uceLd5xx/m4+79LJrp7ILKGNp764ZUWMLEruwVQ0nxHJ5A42j9Y1Y34c4ZYkmS3JJySb1sknqT+Vrzb715mlgSB4ePn6TfTS3L1KQCfHwmMSSFyWYkknJJOSSfMk9atfZtxV+DbwLIcQzYST0U/wAB/kTg+xPpWgWvB3Dk7iOIwu56Kt2zMcDJwBJk8gTXpfcC8P2pAnWOMtzAe5dcgdcbpOdc2cZU6lGU7+X+ZKcLYh1hht+eErfazw29rOupW2V3ECQqSCsg+FwR03AYJ9QPzq4tO1GPiSL6Jd7VvFU/RrjGO8wM93Jj5/eRzB3atPZ2ktl3chVrYxgEs+V7sAEN3hOegB3Z8s5qq2+g8NROsiS26spDKRenIKnII/K+orNVxA5ekg5HQgfnxNNlB15BGD1BmMXNs8LtHICroSrKeoKnBFeVX3tcsIvpMV5AyslwhyykMpeIhSQRyPhKj9U1Qq9imzmIGnlWpocrFKUq2VxSlKRFWTg3jV9GMpSNZO8CA7mIxs3dMDn8X3VW6Vw6K66W6TpHKHUvWaX+O+f+TR/tG/wqE4t7R5dWtxA8KIA4fIck+EMMYI/nVT6VSvC0qdQXeXNxNrDBMtOs8eyXlhHYtEqrGIwHDEk90u0csY51F8McQPpl0tyihyoYbSSAQykdR9vyqKpVgqQKVA2MrNrFgxO4lmuuNO91JNRaBdy4JTeSpZFKq2cZGPCceq1zcX8Wy6xMssihAi7FUEkdSSefmcj7BUFSgpQEEDoMD0g2sQQT13k7whxbJo8zSxoH3psZWJA6gg8vMYP2muXW9bN3dvdqoiZmD4RjycAeIHqDkZ+uoylTy11a8byOY2nTnaaPpfbRPHGEuYFmI5bw+wn3YbSM/Vj6qi+K+0+51KMwqohiPxBWLMw9GbA5ewAqmUqpeFpVtQXeWHibSukmWPg3jN9HaRkjWTvAoO5iMbSTywP51QVzcmSRpOhZi/I9CzFuR9s140q4IoYsBuZWXYqF7CXPW+06e/sTaSxJ4ggaQMdxKMrbtuMcyv314WnaFJBpx0+KJFBVlMm47j3hJdsYxk5I9vlVTpVY4esDGNs5953z7M5z2x7RVu4i7RJNTs1tZoUyuwiQMd25BgtjGOYLfbVRpVjVqxBI6dJwrsoIHeKuPCfaRLpNuYEhRwXZ8lyD4gBjkPaqdSosrWwaWGRCWMhys0r8d0/8mj/aN/hVN1viWW8vTeqO6kJRl2knaY1VQQT+jmoelcV8PXWcqJ299jjDGaVY9tUoQLc2ySMP4SvsBx5lSrYP1Gobi3tMudUjMIRYYjjcoJZmwcgMxA5ZAOABVOpXK8LSragu86bibWGkmT3CHFj6RM8qRrIWTZhmIA8QbPL6qjdX1I3dxLcEbTI5cgHIG45wDXHWh2HEmjzukUelb5GIVQCuSx+dTZittYXJPX8JkJlxoLYE4p+1CW4s/ol1AkwK7WcuwYkfC/TkwwDn1FcfCHHz6PFIkcKOztuLsxB5DCjAHQcz+sasnahp+m2NukUMMcdw5VvAOaoM7sn0J5D1wfSqtpXZ1qV5EJoogEYZUs6qWHkQCc49/Os6chqskYUnv/uXvzlswDkgdpXJZC7FmOSSST6knJP21bLTtDkTTjpzwpImxkDliGAYkqcYxlSRj6hVd1XR57KUw3CFHGORwcg9CCOTD3FTbdmuqCLvjAcYzt3L3gB8yucj6uvtWmw1MBrI8pnr5oJ0g+crFXLhTtKl0q3+jpCjjczbi5B8WOWAPaoO/wCFru2uUtJUAlk27F3qc72KrzBwOYPU103nAmoW8c0ssW1YcbyXXzCnw4Pi5MOnrUWcqwBXIIPnCc1CSoMtn47p/wCTR/tG/wAKrnEnHLancQTywoBCfg3EhxuDYJI5Dw4rn0TgPUNQj72CLweTMwUHHI7cnJ+vpUfqmh3FhMIbmMo3I4OCCCcZUjkR16VXXVw6t+jGfWWPbeV/V09JLcZcdS6wIw8axrHuOFYnJbAyc+gH3mo7hniCTTLlbmMBioYFSSAwYEYJHvg/IVe+OOzmSa6jXTbdVQR5cghE3F2A5k8zgeVZ5rGi3FhKYblCjgZwcEEHoVI5EcjzHpU0NS9ehenhIuW1H1t8zt4p4mOp3Iue7ET7VB2sTkoThs8iDjA/VFWrR+2W4ijEd1Cs+BjeG2Mf0htIJ9+VZ3Wi9mfDdpJbzXl+iNHuSKPeOQJIBPzLoufrqOISpaxqXIHSTQ9rP+k4J6zzvO2O6eaNo4kjiQkmLcTvypXDNgchnOAOo86rScUuupfhHYu7vDJsyduSCMZ6+ddHaFoC6dqEkca7Y2AkjHkFbqB7Bgw+oCutbRfwGZPoa534+l7o93+uA24zv/m/+KhVpVQyrs23z+eslmtZiGPTf4kVxbxO+rXAndFQhAmASR4Sxzz/AEvuqR4U7QJNKt5LcRJIrsWO5ip8ShCOQ9FFcFhwVf3UUc0MW5JWKIQy9QWByM5UDY3M8uVfltwZezXE1tGgaSHnIA6gD6iSM/KrCKSugkYHn0nANobWAcmffCXFbaRO80cYfchTazEYBZW6gcz4QKtv47p/5NH+0b/CqzL2camkHfmA7cbiu5TIBjOSmc/Lr7VCaZpc15KIbdDI56AenmSTyA9zyrlquHtJc4PjvOlsurwoyPaWjivtJl1W3+jvCiDcr5Dknw55YI966OHu1WbT7WO2WBGEYIDF2BOWLdAPeorU+znU7SIyyQ5RRlijq5UDqSAc4HqM4qM0bh251ASG3Tf3a7n8SjAOfziM/CelQK+HavAxpB8e8F7w+d8+ku0vbbckeG3iB9SzsPsGP+dUXWdanv5mnuG3O3yAA6Ko8gP/ANzNTVl2f3n0m2hmix33jK71DCJGXvCefhIVunWurtF4KGlyq8CEW7BVVmcMTJhiw9egHlUV/wAPW4VMZMmznuhL9BKbSlK2zJLnafvcm2/yxd31bI8ffiqZWi9kF7DI89jcKrrKFkVHAZS0fxDB5E42n9Q1PScU8NoSrW8YIJBBssEEHBBGzrmvP5zVOyhSd87ec3coWIragNsbzz7KOHFs7Z9RuMKXU7Cf4EK8y/62M/Uo9arVnG/FGsF3B7leZH5sKHwp7FiefuzHyrWLvUbM2Hfsoe27sNgR7l7vljwY6AdRjlj2qs2PaJoVrnuAIt2N2y2K5xnGdq88ZP21hS2xi9gUljsPKa2rRQqFgAN/WRvbBxMIo10+E4LANLjyQfAntkjOPRR61ktbNc8b8OzOZJY0dz1ZrTcxwMcyVyeQFLXiThyeRY47eJmchVAs+ZLHAHwVootalNPLPnKLqxa+dY8pTNf/AHC07PXvJ8fo73/8VTKvna5qERuYrOAKqW6EbVACh5MMQAOXJQn2mqHW7ht69Xjk/JzMnEbPjwwPgRSlK0SiKUpSIpSlIilKUiKUpSIpSlIilKUiKUpSIpSlIilKUiKUpSIpSlIilKUiKUpSIrVuF9EXh+ybULmNnuXGIYgCWXcOS8h4SerHyAx1yDlNXj8cWp/7j9kf89ZOJSxwFXp37e008O6ISW69pV9ZnurmV7i5V9znLMVIHoFGegA5Ae1aTr0MVkLSPUrm7mmAHdQ26pGgOVUDKgE8wFBznlyAzVM4g7Q73UoDBP3WwkN4UIOV5jnuNdJ7UtRMKxkxFlG1ZjHmYcsZBJxn3xXD12OF2Axnv98TtLK1Lbk5/OmZbONwh4g0/vPhxH19e+fb/wC7FcvFd3qK6/EsRl27oe6UFu7KHb3mQORGd+4nyHsKpmr8Ty6tcQtdske0hDIiHKoWB3Ebue3meWOprUo11QiMR39rJbeEvPgLNtBywGCVJIGN2Qefl1rMyGkLqx0I3/1NCsLS2nPUHaQPG/747L/hv796i+1nXrn6c9sJXEQRB3YYhTuXcSwHxcz5+lcvaBxMkmrLc2rK/cCMK3VGeNi+R6jLY98Gq3ruty6jO1xPt3sADtGB4Rgcsn0q+ik/oZh0X95RdaP1qD1M1Tiueyi0+xE73aQ7F2G2KhSRGhXeW88ZI/WqvdousJdQWYEV0pQ4WSeLYZFKrk7gfESQpPLzqE0HtHvtPhECGOSMfCsiFtvPOAQQcZ8jmozX+J7nU5RLcMCV5IoGEUZzhR7+vMn5VFXDMrjPbO+fHyx95NnEKynHfG0v3bHqF3DPbiJ5Ej2kqUZlzLu/m9SBtwPc14druTb2DTDExRt/rnZEXz+t/wBaiU7XtSD7z3LDAGwxnbkEncMNkHn6+lVvX+IbjUpu+uGy2MAAYVV64UeQ5/XSnh3UpqAGnPvmLb0YNgk5x7SNAzyFbXqnDUUelW+nSXcVqw2vIXK5ZhlmwC68u8bOf5orGrK7MEqSqFJRlcBhlcqQRkeYyOld3EXElxqkwmuCu4KEAUYUAEnpk+bGr76nsZcHAG/v2lNNi1q2Rknb2mjdq2mrc2EF5G6SmI7HkTBVg+FLDBPSRRyzy3Go1f3qH+l/+yKqVlxfcwWUliNhhk3ZDKSw3YztOeXMZHLrXwOKrj6D+D/B3O7d8Pjzv7z4s+vtVK8O6qqeDZ9pc16Fi3iuPeXmLVprPheJ4HKMXZNw5MA08mcHyPLGfevHscuZJbu6d2LuYlJZiSSd/mTzNUuXim4exWwOzuVbcPD487mfmc+rHyq2djM6R3FwXZVzEuMkD+H71zbVopsJG5JPtmdVWBrUA7D7Tp7LNRvpdSmWZ5WGxzMHLEK4ZccjyVs5GPTPpXZ2foqy6sbYL3gZhBjHw7ptgX23BfsFViXtW1J4O53RgkYMoTEp5YznOAfcD7Krui65cafKJrZyjYwfMEHqrA8iOQ+ypbh3cOSAM429JAvRdPU4z+8vnZDe3kt7MsjSundky7yxAk3KFzu6N8X3+ldXZayR3WpGHGxf9X6bRJLt+WAKrWqdquo3URizHGGGGMaEMQeR5ljj5YNQ/D3FVxpnefR9n5VQrbl3chnGOYx8Ro3Du4ckAE429IW9FKjJOM7+s9dN1y6u7+2eeaRz30eNzEgbpE3BR0UHlyHLlU52xOfwltycd1GcZ5dX54qkwTNEyuhwykMp9CpyD9oqd4j44u9VjSO4EeEO4FU2sTgjmcn1NaDURarKNgCJQLAa2Vjud5X6UpWmZ50WF9JaypNE210YMp9x/wAx5EeYNXnVNHi4ijN7YbVugB9Jts4LEcu8jz1z9/s2c59XtZ3slu4khdkdeaspwR8xVNlZYhlOCPzBlqWADS24P5mal2Ta6y95pd0CCNzRq4wcH/WRlT9e7Hu1Ujjnhg6VeNEAe6bxwn+YT8P1qeX2Hzqb0/tWk3I17bQ3Dx80lAEcoPrnBH2AVI612mabqCqLmykk2ElQZAMEjB5qQcH09hWJVtruLhNj1wR18ZrY1PUF1bjpmZxaWkk7iOJGdz0VQSx+Qq+2VjFwxF9Iudr3zqRBCCGEQYYLuR59fvA6kjgn7S3iQx6dbQ2inkWVQ0h/WIA+0GqfcXDzOXkZmZjlmYksT6knma0lXt2YYHh3P+JnDJXuu5/YRcXDyu0khLMxLMx6ksckn5150pWqZ4pSlIilKUiKUpSIpSlIilKUiKUpSIpSlIilKUiKUpSIpSlIilKUiKUpSIpSlIilKUiKUpSIpSlIimKUpEUpSkRSlKRFKUpEUpSkRSlKRFKUpEUpSkRSlKRFKUpEUpSkRSlKRFKUpEUpSkRSlKRFKUpEUpSkRSlKRFKUpEUpSkRSlKRFKUpEUpSkRSlKRFKUpEUpSkRSlKRFKUpEUpSkRSlKRFKUpEUpSkRSlKRFKUpEUpSkRSlKRFKUpEUpSkRSlKRFKUpEUpSkRSlKRFKUpEUpSkRSlKRFKUpEUpSkT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Picture 8" descr="http://www.uha.hr/userfiles/image/Zracna%20Luka%20Zagreb%20logo%20p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07154"/>
            <a:ext cx="7455772" cy="1550210"/>
          </a:xfrm>
          <a:prstGeom prst="rect">
            <a:avLst/>
          </a:prstGeom>
          <a:noFill/>
        </p:spPr>
      </p:pic>
      <p:pic>
        <p:nvPicPr>
          <p:cNvPr id="6" name="Picture 10" descr="Fotografija vijest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900007"/>
            <a:ext cx="7455772" cy="4782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Zračna luka ZAGREB – Ple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08720"/>
            <a:ext cx="8643998" cy="470898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7500" b="1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Zračna luka </a:t>
            </a:r>
            <a:r>
              <a:rPr lang="hr-HR" sz="7500" b="1" dirty="0">
                <a:solidFill>
                  <a:srgbClr val="002060"/>
                </a:solidFill>
              </a:rPr>
              <a:t>je mjesto </a:t>
            </a:r>
          </a:p>
          <a:p>
            <a:r>
              <a:rPr lang="hr-HR" sz="7500" b="1" dirty="0">
                <a:solidFill>
                  <a:srgbClr val="002060"/>
                </a:solidFill>
              </a:rPr>
              <a:t>polijetanja i slijetanja </a:t>
            </a:r>
          </a:p>
          <a:p>
            <a:r>
              <a:rPr lang="hr-HR" sz="7500" b="1" dirty="0">
                <a:solidFill>
                  <a:srgbClr val="002060"/>
                </a:solidFill>
              </a:rPr>
              <a:t>zrakoplova.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vecernji.hr/slika-640x348/vijesti/zracna-luka-zagreb-zatvorena-petak-11-16-sati-zbog-strajka-slika-410160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7803" b="44750"/>
          <a:stretch/>
        </p:blipFill>
        <p:spPr bwMode="auto">
          <a:xfrm>
            <a:off x="1115616" y="1340768"/>
            <a:ext cx="6891043" cy="3934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etro-portal.hr/img/repository/2008/09/medium/croatia_airlines1002-desk_600_x_4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24744"/>
            <a:ext cx="6421509" cy="4810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utoholicari.com/wp-content/uploads/2011/12/croatia_airlines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052736"/>
            <a:ext cx="6228184" cy="463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1"/>
          <p:cNvSpPr txBox="1">
            <a:spLocks noChangeArrowheads="1"/>
          </p:cNvSpPr>
          <p:nvPr/>
        </p:nvSpPr>
        <p:spPr bwMode="auto">
          <a:xfrm>
            <a:off x="323850" y="549275"/>
            <a:ext cx="8135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600" b="1" dirty="0">
                <a:solidFill>
                  <a:srgbClr val="C00000"/>
                </a:solidFill>
              </a:rPr>
              <a:t>Za putovanje zrakoplovom prvo moramo kupiti zrakoplovnu kartu.</a:t>
            </a:r>
          </a:p>
          <a:p>
            <a:endParaRPr lang="hr-HR" sz="3600" dirty="0"/>
          </a:p>
          <a:p>
            <a:r>
              <a:rPr lang="hr-HR" sz="3600" b="1" dirty="0">
                <a:solidFill>
                  <a:srgbClr val="CC0099"/>
                </a:solidFill>
              </a:rPr>
              <a:t>Kartu kupujemo preko interneta ili u turističkim agencijama nekoliko mjeseci ili dana unaprijed.</a:t>
            </a:r>
          </a:p>
        </p:txBody>
      </p:sp>
      <p:sp>
        <p:nvSpPr>
          <p:cNvPr id="10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539750" y="6237288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hr-HR" b="1" dirty="0">
                <a:solidFill>
                  <a:srgbClr val="002060"/>
                </a:solidFill>
              </a:rPr>
              <a:t>Pogledajte zrakoplovnu kartu.</a:t>
            </a:r>
          </a:p>
        </p:txBody>
      </p:sp>
      <p:pic>
        <p:nvPicPr>
          <p:cNvPr id="11" name="Picture 2" descr="http://www.jeftinoputovati.com/proba/wp-content/uploads/2010/06/boarding_p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573463"/>
            <a:ext cx="424815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she.hr/UserDocsImages/stil/Putovanja/putovanje_av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860800"/>
            <a:ext cx="201612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052736"/>
            <a:ext cx="8643998" cy="470898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7500" b="1" dirty="0">
                <a:solidFill>
                  <a:srgbClr val="002060"/>
                </a:solidFill>
              </a:rPr>
              <a:t>Prije polijetanja zrakoplova </a:t>
            </a:r>
            <a:r>
              <a:rPr lang="hr-HR" sz="7500" b="1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putnici se prijavljuju za let </a:t>
            </a:r>
            <a:r>
              <a:rPr lang="hr-HR" sz="7500" b="1" dirty="0">
                <a:solidFill>
                  <a:srgbClr val="002060"/>
                </a:solidFill>
              </a:rPr>
              <a:t>i </a:t>
            </a:r>
            <a:r>
              <a:rPr lang="hr-HR" sz="7500" b="1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predaju prtljagu</a:t>
            </a:r>
            <a:r>
              <a:rPr lang="hr-HR" sz="75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340768"/>
            <a:ext cx="8643998" cy="3554819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7500" b="1" dirty="0">
                <a:solidFill>
                  <a:srgbClr val="002060"/>
                </a:solidFill>
              </a:rPr>
              <a:t>Da bi ušli u zrakoplov moraju proći </a:t>
            </a:r>
            <a:r>
              <a:rPr lang="hr-HR" sz="7500" b="1" dirty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sigurnosnu kontrolu</a:t>
            </a:r>
            <a:r>
              <a:rPr lang="hr-HR" sz="75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ita\Pictures\Preuzeti albumi\aerodrom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20688"/>
            <a:ext cx="4176464" cy="247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Anita\Pictures\Preuzeti albumi\ns_sigurnosne-mjere-amsterdamski-aerodrom-uvodi-skeniranje_106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39052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Anita\Pictures\Preuzeti albumi\aerodromska_kontrola_putnik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3707904" cy="219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danas.net.hr/2010/02/09/0225007.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573463"/>
            <a:ext cx="43815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Anita\Pictures\Preuzeti albumi\aerodrom_ple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33375"/>
            <a:ext cx="409733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359771" y="836712"/>
            <a:ext cx="43211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000" b="1" dirty="0"/>
              <a:t>Nakon kontrole možemo ući u zrakoplov.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00796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15616" y="908720"/>
            <a:ext cx="6840760" cy="5130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80728"/>
            <a:ext cx="8643998" cy="470898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7500" b="1" dirty="0">
                <a:solidFill>
                  <a:srgbClr val="002060"/>
                </a:solidFill>
              </a:rPr>
              <a:t>U zrakoplovu </a:t>
            </a:r>
            <a:r>
              <a:rPr lang="hr-HR" sz="7500" b="1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brigu o putnicima vode </a:t>
            </a:r>
            <a:r>
              <a:rPr lang="hr-HR" sz="7500" b="1" dirty="0">
                <a:solidFill>
                  <a:srgbClr val="002060"/>
                </a:solidFill>
              </a:rPr>
              <a:t>domaćice i/ili domaćini zrakoplova.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 P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K" id="{3C9D1AFA-7573-415F-A1D3-8C8FA12B396C}" vid="{F727F3AE-4F83-4214-81B4-9D8E86ECB0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PK</Template>
  <TotalTime>64</TotalTime>
  <Words>121</Words>
  <Application>Microsoft Office PowerPoint</Application>
  <PresentationFormat>On-screen Show (4:3)</PresentationFormat>
  <Paragraphs>19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Theme PK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Ivana Gluhačić</dc:creator>
  <cp:lastModifiedBy>Maja Jelić-Kolar</cp:lastModifiedBy>
  <cp:revision>6</cp:revision>
  <dcterms:created xsi:type="dcterms:W3CDTF">2013-01-31T15:38:33Z</dcterms:created>
  <dcterms:modified xsi:type="dcterms:W3CDTF">2016-11-25T09:21:49Z</dcterms:modified>
</cp:coreProperties>
</file>