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0" r:id="rId2"/>
    <p:sldId id="269" r:id="rId3"/>
    <p:sldId id="256" r:id="rId4"/>
    <p:sldId id="257" r:id="rId5"/>
    <p:sldId id="258" r:id="rId6"/>
    <p:sldId id="259" r:id="rId7"/>
    <p:sldId id="262" r:id="rId8"/>
    <p:sldId id="261" r:id="rId9"/>
    <p:sldId id="263" r:id="rId10"/>
    <p:sldId id="264" r:id="rId11"/>
    <p:sldId id="265" r:id="rId12"/>
    <p:sldId id="266" r:id="rId13"/>
    <p:sldId id="272" r:id="rId14"/>
    <p:sldId id="273" r:id="rId15"/>
    <p:sldId id="274" r:id="rId16"/>
    <p:sldId id="275" r:id="rId17"/>
    <p:sldId id="276" r:id="rId18"/>
    <p:sldId id="277" r:id="rId19"/>
    <p:sldId id="267" r:id="rId20"/>
    <p:sldId id="270" r:id="rId21"/>
    <p:sldId id="271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0" autoAdjust="0"/>
    <p:restoredTop sz="94660"/>
  </p:normalViewPr>
  <p:slideViewPr>
    <p:cSldViewPr>
      <p:cViewPr varScale="1">
        <p:scale>
          <a:sx n="82" d="100"/>
          <a:sy n="82" d="100"/>
        </p:scale>
        <p:origin x="1445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ADDCC-0353-4405-B345-361BDA2BC50E}" type="datetimeFigureOut">
              <a:rPr lang="hr-HR" smtClean="0"/>
              <a:t>1.6.2017.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3A393-B6EA-4A54-A0AD-7AD8F9F1B4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1806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A393-B6EA-4A54-A0AD-7AD8F9F1B4DE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1132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Neno\Desktop\fraktal naslovnica -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r="3070"/>
          <a:stretch>
            <a:fillRect/>
          </a:stretch>
        </p:blipFill>
        <p:spPr bwMode="auto">
          <a:xfrm>
            <a:off x="20638" y="-26988"/>
            <a:ext cx="9123362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4657725"/>
            <a:ext cx="4948238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niOkvir 3"/>
          <p:cNvSpPr txBox="1">
            <a:spLocks noChangeArrowheads="1"/>
          </p:cNvSpPr>
          <p:nvPr/>
        </p:nvSpPr>
        <p:spPr bwMode="auto">
          <a:xfrm>
            <a:off x="395288" y="5087938"/>
            <a:ext cx="43084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hr-HR" sz="3200">
                <a:latin typeface="Trebuchet MS" pitchFamily="34" charset="0"/>
              </a:rPr>
              <a:t>„OD FRAKTALA DO </a:t>
            </a:r>
          </a:p>
          <a:p>
            <a:pPr algn="ctr" eaLnBrk="1" hangingPunct="1"/>
            <a:r>
              <a:rPr lang="hr-HR" sz="3200">
                <a:latin typeface="Trebuchet MS" pitchFamily="34" charset="0"/>
              </a:rPr>
              <a:t>PUNOG POTENCIJALA”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" t="9425" r="-305" b="8434"/>
          <a:stretch>
            <a:fillRect/>
          </a:stretch>
        </p:blipFill>
        <p:spPr bwMode="auto">
          <a:xfrm rot="407070">
            <a:off x="5482486" y="4702453"/>
            <a:ext cx="3635375" cy="230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niOkvir 5"/>
          <p:cNvSpPr txBox="1">
            <a:spLocks noChangeArrowheads="1"/>
          </p:cNvSpPr>
          <p:nvPr/>
        </p:nvSpPr>
        <p:spPr bwMode="auto">
          <a:xfrm>
            <a:off x="5651128" y="5105400"/>
            <a:ext cx="31630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hr-HR" altLang="sr-Latn-RS" b="1" dirty="0">
                <a:latin typeface="Trebuchet MS" pitchFamily="34" charset="0"/>
              </a:rPr>
              <a:t>Martina Kosec</a:t>
            </a:r>
          </a:p>
          <a:p>
            <a:pPr algn="ctr" eaLnBrk="1" hangingPunct="1"/>
            <a:r>
              <a:rPr lang="hr-HR" altLang="sr-Latn-RS" sz="1400" dirty="0">
                <a:latin typeface="Trebuchet MS" pitchFamily="34" charset="0"/>
              </a:rPr>
              <a:t>prof. likovne kulture </a:t>
            </a:r>
          </a:p>
          <a:p>
            <a:pPr algn="ctr" eaLnBrk="1" hangingPunct="1"/>
            <a:r>
              <a:rPr lang="hr-HR" altLang="sr-Latn-RS" sz="1400" dirty="0">
                <a:latin typeface="Trebuchet MS" pitchFamily="34" charset="0"/>
              </a:rPr>
              <a:t>voditeljica radionica crtanja fraktala</a:t>
            </a:r>
          </a:p>
          <a:p>
            <a:pPr algn="ctr" eaLnBrk="1" hangingPunct="1"/>
            <a:r>
              <a:rPr lang="hr-HR" altLang="sr-Latn-RS" sz="1400" dirty="0">
                <a:latin typeface="Trebuchet MS" pitchFamily="34" charset="0"/>
              </a:rPr>
              <a:t>martina@puni-potencijal.hr</a:t>
            </a: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154" y="-58090"/>
            <a:ext cx="1368702" cy="6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91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aptop\Desktop\AKVARELI LITVA\SMANJENO-AKVAREL -LITVA\akvareli litva_0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" r="4273"/>
          <a:stretch/>
        </p:blipFill>
        <p:spPr bwMode="auto">
          <a:xfrm>
            <a:off x="812800" y="0"/>
            <a:ext cx="736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80" y="0"/>
            <a:ext cx="1368702" cy="6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1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Laptop\Desktop\AKVARELI LITVA\SMANJENO-AKVAREL -LITVA\akvareli litva_0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t="6128" r="7792"/>
          <a:stretch/>
        </p:blipFill>
        <p:spPr bwMode="auto">
          <a:xfrm>
            <a:off x="838200" y="152401"/>
            <a:ext cx="7391399" cy="671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98" y="10886"/>
            <a:ext cx="1368702" cy="6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1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aptop\Desktop\AKVARELI LITVA\SMANJENO-AKVAREL -LITVA\akvareli litva_0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" t="4145" r="4085"/>
          <a:stretch/>
        </p:blipFill>
        <p:spPr bwMode="auto">
          <a:xfrm>
            <a:off x="762000" y="0"/>
            <a:ext cx="76019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98" y="0"/>
            <a:ext cx="1368702" cy="6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1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075" y="304800"/>
            <a:ext cx="5105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/>
              <a:t>DOODLE </a:t>
            </a:r>
            <a:r>
              <a:rPr lang="vi-VN" dirty="0">
                <a:latin typeface="Calibri" pitchFamily="34" charset="0"/>
                <a:cs typeface="Calibri" pitchFamily="34" charset="0"/>
              </a:rPr>
              <a:t>je crtež koji je </a:t>
            </a:r>
            <a:r>
              <a:rPr lang="hr-HR" dirty="0"/>
              <a:t>pozorno nacrtan.</a:t>
            </a:r>
          </a:p>
          <a:p>
            <a:r>
              <a:rPr lang="hr-HR" dirty="0"/>
              <a:t> </a:t>
            </a:r>
          </a:p>
          <a:p>
            <a:r>
              <a:rPr lang="hr-HR" dirty="0"/>
              <a:t>To su jednostavni crteži koji mogu imati svoje značenje, ali mogu biti i creži koji se </a:t>
            </a:r>
          </a:p>
          <a:p>
            <a:r>
              <a:rPr lang="hr-HR" dirty="0"/>
              <a:t>jednostavno sastoje  od apstraktnih linija. </a:t>
            </a:r>
          </a:p>
          <a:p>
            <a:r>
              <a:rPr lang="hr-HR" dirty="0"/>
              <a:t>Ti crteži još se nazivaju i </a:t>
            </a:r>
            <a:r>
              <a:rPr lang="hr-HR" b="1" dirty="0"/>
              <a:t>„škrabotine”.</a:t>
            </a:r>
          </a:p>
          <a:p>
            <a:endParaRPr lang="hr-HR" b="1" dirty="0"/>
          </a:p>
          <a:p>
            <a:endParaRPr lang="hr-HR" b="1" dirty="0"/>
          </a:p>
          <a:p>
            <a:r>
              <a:rPr lang="en-US" b="1" dirty="0"/>
              <a:t>Doodling</a:t>
            </a:r>
            <a:r>
              <a:rPr lang="en-US" dirty="0"/>
              <a:t> </a:t>
            </a:r>
            <a:r>
              <a:rPr lang="hr-HR" dirty="0"/>
              <a:t>je sjajan i zabavan način</a:t>
            </a:r>
          </a:p>
          <a:p>
            <a:r>
              <a:rPr lang="hr-HR" dirty="0"/>
              <a:t>da izrazimo sebe.</a:t>
            </a:r>
            <a:endParaRPr lang="hr-HR" b="1" dirty="0"/>
          </a:p>
          <a:p>
            <a:pPr marL="285750" indent="-285750">
              <a:buFont typeface="Arial" pitchFamily="34" charset="0"/>
              <a:buChar char="•"/>
            </a:pPr>
            <a:endParaRPr lang="hr-HR" dirty="0"/>
          </a:p>
          <a:p>
            <a:pPr marL="285750" indent="-285750">
              <a:buFont typeface="Arial" pitchFamily="34" charset="0"/>
              <a:buChar char="•"/>
            </a:pPr>
            <a:endParaRPr lang="hr-HR" dirty="0"/>
          </a:p>
          <a:p>
            <a:r>
              <a:rPr lang="hr-HR" dirty="0"/>
              <a:t>Terapeutski efekt: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dirty="0"/>
              <a:t>Pomaže fokusiranju na trenutačnu situaciju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dirty="0"/>
              <a:t>Umanjuje efekt sanjarenja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dirty="0"/>
              <a:t>Utječe na veći rad mozga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dirty="0"/>
              <a:t>Razvija finu motoriku – fine centre u mozgu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dirty="0"/>
              <a:t>Povećava pamćenje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dirty="0"/>
              <a:t>Korisno je za koordinaciju oko-ruka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dirty="0"/>
              <a:t>Opušta i smiruje (meditativan efekt)</a:t>
            </a:r>
          </a:p>
          <a:p>
            <a:pPr marL="285750" indent="-285750" algn="ctr">
              <a:buFont typeface="Arial" pitchFamily="34" charset="0"/>
              <a:buChar char="•"/>
            </a:pPr>
            <a:endParaRPr lang="hr-HR" dirty="0"/>
          </a:p>
        </p:txBody>
      </p:sp>
      <p:sp>
        <p:nvSpPr>
          <p:cNvPr id="6" name="AutoShape 2" descr="50 great examples of doodle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5363" name="Picture 3" descr="C:\Users\Laptop\Desktop\de9798a300678abc476a44b136086c58-650-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23975"/>
            <a:ext cx="3863002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98" y="0"/>
            <a:ext cx="1368702" cy="6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47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50 great examples of doodle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4" descr="50 great examples of doodle 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8437" name="Picture 5" descr="C:\Users\Laptop\Desktop\6c545fd297287ce26881f476af3239a6-650-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14313"/>
            <a:ext cx="4497751" cy="633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Laptop\Desktop\2d58b9faaf30a41afe498c0381d3f801-650-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52600"/>
            <a:ext cx="4179003" cy="343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98" y="0"/>
            <a:ext cx="1368702" cy="6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83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Laptop\Desktop\64cd0146cc87a8d7a5e0deff48ae5a8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4" y="330200"/>
            <a:ext cx="4354286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074" y="0"/>
            <a:ext cx="1368702" cy="6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6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Laptop\Desktop\markeronpaper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099"/>
            <a:ext cx="5029200" cy="687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98" y="0"/>
            <a:ext cx="1368702" cy="6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94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Laptop\Desktop\Martina_Desktop_04-05.17\CRTEŽI SRBI BRIGIA\16831187_1136941503098989_189200873764291344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5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5200" y="6324600"/>
            <a:ext cx="10904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/>
              <a:t>Dragana Stašić</a:t>
            </a:r>
          </a:p>
        </p:txBody>
      </p:sp>
    </p:spTree>
    <p:extLst>
      <p:ext uri="{BB962C8B-B14F-4D97-AF65-F5344CB8AC3E}">
        <p14:creationId xmlns:p14="http://schemas.microsoft.com/office/powerpoint/2010/main" val="1219002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aptop\Desktop\MARTINA DESKTOP\CRTEŽI 2\DJEČJI CRTEŽI\DJECA DRVO AKVAREL\drvo smanjeno\djeca drvo akvarel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4563"/>
            <a:ext cx="4572000" cy="649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295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Laptop\Desktop\MARTINA DESKTOP\CRTEŽI 2\DJEČJI CRTEŽI\DJECA DRVO AKVAREL\drvo smanjeno\djeca drvo akvarel_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4148123" cy="57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C:\Users\Laptop\Desktop\MARTINA DESKTOP\CRTEŽI 2\DJEČJI CRTEŽI\DJECA DRVO AKVAREL\drvo smanjeno\djeca drvo akvarel_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33399"/>
            <a:ext cx="4148123" cy="57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421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ovezana sli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511997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75100" y="469900"/>
            <a:ext cx="373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solidFill>
                  <a:srgbClr val="00B050"/>
                </a:solidFill>
              </a:rPr>
              <a:t>SIGUTE ACH</a:t>
            </a:r>
          </a:p>
          <a:p>
            <a:pPr algn="ctr"/>
            <a:r>
              <a:rPr lang="hr-HR" sz="2400" dirty="0"/>
              <a:t>Litva</a:t>
            </a: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98" y="17106"/>
            <a:ext cx="1368702" cy="6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11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Laptop\Desktop\MARTINA DESKTOP\CRTEŽI 2\DJEČJI CRTEŽI\DJECA DRVO AKVAREL\drvo smanjeno\djeca drvo akvarel_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4120787" cy="57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Laptop\Desktop\MARTINA DESKTOP\CRTEŽI 2\DJEČJI CRTEŽI\DJECA DRVO AKVAREL\drvo smanjeno\djeca drvo akvarel_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626" y="520872"/>
            <a:ext cx="4179093" cy="582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605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Laptop\Desktop\MARTINA DESKTOP\CRTEŽI 2\DJEČJI CRTEŽI\DJECA DRVO AKVAREL\drvo smanjeno\djeca drvo akvarel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438494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Laptop\Desktop\MARTINA DESKTOP\CRTEŽI 2\DJEČJI CRTEŽI\DJECA DRVO AKVAREL\drvo smanjeno\djeca drvo akvarel_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58800"/>
            <a:ext cx="4254500" cy="594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084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>
            <a:spLocks noChangeArrowheads="1"/>
          </p:cNvSpPr>
          <p:nvPr/>
        </p:nvSpPr>
        <p:spPr bwMode="auto">
          <a:xfrm>
            <a:off x="4899025" y="5273675"/>
            <a:ext cx="31638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hr-HR" altLang="sr-Latn-RS" sz="2000" b="1"/>
              <a:t>INFO:</a:t>
            </a:r>
          </a:p>
          <a:p>
            <a:pPr eaLnBrk="1" hangingPunct="1"/>
            <a:r>
              <a:rPr lang="hr-HR" altLang="sr-Latn-RS" sz="2000" b="1"/>
              <a:t>martina@puni-potencijal.hr</a:t>
            </a:r>
          </a:p>
          <a:p>
            <a:pPr eaLnBrk="1" hangingPunct="1"/>
            <a:r>
              <a:rPr lang="hr-HR" altLang="sr-Latn-RS" sz="2000" b="1"/>
              <a:t>www.crtanje-fraktala.com</a:t>
            </a:r>
          </a:p>
          <a:p>
            <a:pPr eaLnBrk="1" hangingPunct="1"/>
            <a:r>
              <a:rPr lang="hr-HR" altLang="sr-Latn-RS" sz="2000" b="1"/>
              <a:t>FB: Crtanje fraktala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378450" y="1643063"/>
            <a:ext cx="2971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hr-HR" altLang="sr-Latn-RS" b="1">
                <a:solidFill>
                  <a:srgbClr val="0070C0"/>
                </a:solidFill>
                <a:latin typeface="Trebuchet MS" pitchFamily="34" charset="0"/>
              </a:rPr>
              <a:t>ZAHVALJUJEM NA PAŽNJI!</a:t>
            </a:r>
          </a:p>
        </p:txBody>
      </p:sp>
      <p:pic>
        <p:nvPicPr>
          <p:cNvPr id="6" name="Picture 5" descr="D:\MARTINA\FRAKTALI_Desktop\CRTEŽI\BRIGITA BOJALA 2014\brigita fraktali_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427672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757988" y="2133600"/>
            <a:ext cx="1558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hr-HR" altLang="sr-Latn-RS" b="1">
                <a:solidFill>
                  <a:srgbClr val="0070C0"/>
                </a:solidFill>
              </a:rPr>
              <a:t>Martina Kosec</a:t>
            </a: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98" y="0"/>
            <a:ext cx="1368702" cy="6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93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aptop\Desktop\AKVARELI LITVA\SMANJENO-AKVAREL -LITVA\akvareli litva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61" b="88792" l="5826" r="88487">
                        <a14:foregroundMark x1="18580" y1="20350" x2="18580" y2="20350"/>
                        <a14:foregroundMark x1="41400" y1="20350" x2="41400" y2="20350"/>
                        <a14:foregroundMark x1="78180" y1="19873" x2="78180" y2="19873"/>
                        <a14:foregroundMark x1="15684" y1="49006" x2="15684" y2="49006"/>
                        <a14:foregroundMark x1="43399" y1="49523" x2="43399" y2="49523"/>
                        <a14:foregroundMark x1="38401" y1="42051" x2="38401" y2="42051"/>
                        <a14:foregroundMark x1="26887" y1="41733" x2="26887" y2="41733"/>
                        <a14:foregroundMark x1="28473" y1="44396" x2="28473" y2="44396"/>
                        <a14:foregroundMark x1="9100" y1="45032" x2="9100" y2="45032"/>
                        <a14:foregroundMark x1="8514" y1="52504" x2="8514" y2="52504"/>
                        <a14:foregroundMark x1="9100" y1="56479" x2="9100" y2="56479"/>
                        <a14:foregroundMark x1="7515" y1="46383" x2="7515" y2="46383"/>
                        <a14:foregroundMark x1="6929" y1="50358" x2="6929" y2="50358"/>
                        <a14:foregroundMark x1="10514" y1="68720" x2="10514" y2="68720"/>
                        <a14:foregroundMark x1="35505" y1="70548" x2="35505" y2="70548"/>
                        <a14:foregroundMark x1="30196" y1="67250" x2="30196" y2="67250"/>
                        <a14:foregroundMark x1="7204" y1="67409" x2="7204" y2="67409"/>
                        <a14:foregroundMark x1="7067" y1="71701" x2="7067" y2="71701"/>
                        <a14:foregroundMark x1="62944" y1="68561" x2="62944" y2="68561"/>
                        <a14:foregroundMark x1="66977" y1="68243" x2="66977" y2="68243"/>
                        <a14:foregroundMark x1="78180" y1="75000" x2="78180" y2="75000"/>
                        <a14:foregroundMark x1="70562" y1="75994" x2="70562" y2="75994"/>
                        <a14:foregroundMark x1="22578" y1="68561" x2="22578" y2="68561"/>
                        <a14:foregroundMark x1="51155" y1="20707" x2="51155" y2="20707"/>
                        <a14:foregroundMark x1="80903" y1="17051" x2="80903" y2="17051"/>
                        <a14:foregroundMark x1="50017" y1="50000" x2="50017" y2="50000"/>
                        <a14:foregroundMark x1="19579" y1="51669" x2="19579" y2="51669"/>
                        <a14:foregroundMark x1="24750" y1="48172" x2="24750" y2="48172"/>
                        <a14:foregroundMark x1="22303" y1="47019" x2="22303" y2="47019"/>
                        <a14:foregroundMark x1="50465" y1="19555" x2="50465" y2="19555"/>
                        <a14:foregroundMark x1="72423" y1="68045" x2="72423" y2="68045"/>
                        <a14:foregroundMark x1="86074" y1="79173" x2="85936" y2="79650"/>
                        <a14:foregroundMark x1="84350" y1="79332" x2="84350" y2="79332"/>
                        <a14:foregroundMark x1="73699" y1="75199" x2="73699" y2="75199"/>
                        <a14:foregroundMark x1="73423" y1="73529" x2="73423" y2="73529"/>
                        <a14:foregroundMark x1="9652" y1="72377" x2="9652" y2="72377"/>
                        <a14:foregroundMark x1="13961" y1="79809" x2="13961" y2="79809"/>
                        <a14:foregroundMark x1="16132" y1="74841" x2="16132" y2="74841"/>
                        <a14:foregroundMark x1="13237" y1="75676" x2="13237" y2="75676"/>
                        <a14:foregroundMark x1="11238" y1="74364" x2="11238" y2="74364"/>
                        <a14:foregroundMark x1="8652" y1="84459" x2="8652" y2="84459"/>
                        <a14:foregroundMark x1="28749" y1="83466" x2="28749" y2="83466"/>
                        <a14:foregroundMark x1="22441" y1="85453" x2="22441" y2="85453"/>
                        <a14:foregroundMark x1="24750" y1="87122" x2="24750" y2="87122"/>
                        <a14:foregroundMark x1="6929" y1="76510" x2="6929" y2="76510"/>
                        <a14:foregroundMark x1="6515" y1="68720" x2="6515" y2="68720"/>
                        <a14:foregroundMark x1="6205" y1="67568" x2="6205" y2="67568"/>
                        <a14:foregroundMark x1="65391" y1="75199" x2="65391" y2="75199"/>
                        <a14:foregroundMark x1="7204" y1="87281" x2="7204" y2="87281"/>
                        <a14:foregroundMark x1="84350" y1="68879" x2="84350" y2="68879"/>
                        <a14:foregroundMark x1="52740" y1="48847" x2="52740" y2="48847"/>
                        <a14:foregroundMark x1="71975" y1="21184" x2="71975" y2="21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7" t="5962" r="7613" b="6769"/>
          <a:stretch/>
        </p:blipFill>
        <p:spPr bwMode="auto">
          <a:xfrm>
            <a:off x="533400" y="1"/>
            <a:ext cx="7950200" cy="66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323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aptop\Desktop\AKVARELI LITVA\SMANJENO-AKVAREL -LITVA\akvareli litva_0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44711" r="40071" b="17533"/>
          <a:stretch/>
        </p:blipFill>
        <p:spPr bwMode="auto">
          <a:xfrm>
            <a:off x="457200" y="528810"/>
            <a:ext cx="8328524" cy="571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98" y="0"/>
            <a:ext cx="1368702" cy="6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91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Laptop\Desktop\AKVARELI LITVA\SMANJENO-AKVAREL -LITVA\akvareli litva_0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355" b="92568" l="5171" r="88797">
                        <a14:foregroundMark x1="21717" y1="78498" x2="21717" y2="78498"/>
                        <a14:foregroundMark x1="40262" y1="78339" x2="40262" y2="78339"/>
                        <a14:foregroundMark x1="78869" y1="76828" x2="78869" y2="76828"/>
                        <a14:foregroundMark x1="38676" y1="78816" x2="38676" y2="78816"/>
                        <a14:foregroundMark x1="32920" y1="74523" x2="32920" y2="74523"/>
                        <a14:foregroundMark x1="40676" y1="70032" x2="40676" y2="70032"/>
                        <a14:foregroundMark x1="29473" y1="66892" x2="29473" y2="66892"/>
                        <a14:foregroundMark x1="21303" y1="65064" x2="21303" y2="65064"/>
                        <a14:foregroundMark x1="40538" y1="84777" x2="40538" y2="84777"/>
                        <a14:foregroundMark x1="78594" y1="80167" x2="78594" y2="80167"/>
                        <a14:foregroundMark x1="27611" y1="90739" x2="27611" y2="90739"/>
                        <a14:foregroundMark x1="28611" y1="73211" x2="28611" y2="73211"/>
                        <a14:foregroundMark x1="33644" y1="66256" x2="33644" y2="66256"/>
                        <a14:foregroundMark x1="32368" y1="69038" x2="32368" y2="69038"/>
                        <a14:foregroundMark x1="29059" y1="88752" x2="29059" y2="88752"/>
                        <a14:foregroundMark x1="28749" y1="65898" x2="28749" y2="65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4" t="63589" r="11634" b="7431"/>
          <a:stretch/>
        </p:blipFill>
        <p:spPr bwMode="auto">
          <a:xfrm>
            <a:off x="787400" y="3809999"/>
            <a:ext cx="7327900" cy="222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Laptop\Desktop\AKVARELI LITVA\SMANJENO-AKVAREL -LITVA\akvareli litva_00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15" b="39428" l="5619" r="88211">
                        <a14:foregroundMark x1="36229" y1="25159" x2="36229" y2="25159"/>
                        <a14:foregroundMark x1="56050" y1="33466" x2="56050" y2="33466"/>
                        <a14:foregroundMark x1="61220" y1="38235" x2="61220" y2="38235"/>
                        <a14:foregroundMark x1="57911" y1="22854" x2="57911" y2="22854"/>
                        <a14:foregroundMark x1="73285" y1="37242" x2="73285" y2="37242"/>
                        <a14:foregroundMark x1="81317" y1="25000" x2="81317" y2="25000"/>
                        <a14:foregroundMark x1="79593" y1="21343" x2="79593" y2="21343"/>
                        <a14:foregroundMark x1="53326" y1="11924" x2="53326" y2="11924"/>
                        <a14:foregroundMark x1="64254" y1="13394" x2="64254" y2="13394"/>
                        <a14:foregroundMark x1="36815" y1="18203" x2="36815" y2="18203"/>
                        <a14:foregroundMark x1="34781" y1="17051" x2="34781" y2="17051"/>
                        <a14:foregroundMark x1="36505" y1="16892" x2="36505" y2="16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49" b="60587"/>
          <a:stretch/>
        </p:blipFill>
        <p:spPr bwMode="auto">
          <a:xfrm>
            <a:off x="327025" y="685800"/>
            <a:ext cx="8842375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698" y="-27992"/>
            <a:ext cx="1368702" cy="6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91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aptop\Desktop\AKVARELI LITVA\SMANJENO-AKVAREL -LITVA\akvareli litva_0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11758" r="39515" b="8093"/>
          <a:stretch/>
        </p:blipFill>
        <p:spPr bwMode="auto">
          <a:xfrm>
            <a:off x="2590800" y="0"/>
            <a:ext cx="4267200" cy="641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10" y="0"/>
            <a:ext cx="1368702" cy="6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91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aptop\Desktop\AKVARELI LITVA\SMANJENO-AKVAREL -LITVA\akvareli litva_0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39" b="86765" l="8825" r="92072">
                        <a14:foregroundMark x1="80007" y1="46184" x2="80007" y2="46184"/>
                        <a14:foregroundMark x1="76250" y1="44714" x2="76250" y2="44714"/>
                        <a14:foregroundMark x1="80869" y1="43720" x2="80869" y2="43720"/>
                        <a14:foregroundMark x1="78421" y1="44396" x2="78421" y2="44396"/>
                        <a14:foregroundMark x1="83454" y1="44873" x2="83454" y2="44873"/>
                        <a14:foregroundMark x1="23992" y1="38076" x2="23992" y2="38076"/>
                        <a14:foregroundMark x1="33333" y1="12917" x2="33333" y2="12917"/>
                        <a14:foregroundMark x1="37332" y1="11248" x2="37332" y2="11248"/>
                        <a14:foregroundMark x1="31886" y1="10930" x2="31886" y2="10930"/>
                        <a14:foregroundMark x1="32161" y1="8943" x2="32161" y2="8943"/>
                        <a14:foregroundMark x1="24853" y1="44038" x2="24853" y2="44038"/>
                        <a14:foregroundMark x1="85591" y1="45548" x2="85591" y2="45548"/>
                        <a14:foregroundMark x1="79283" y1="44038" x2="79283" y2="44038"/>
                        <a14:foregroundMark x1="75560" y1="43720" x2="75560" y2="43720"/>
                        <a14:foregroundMark x1="74388" y1="43561" x2="74388" y2="43561"/>
                        <a14:foregroundMark x1="82730" y1="43561" x2="82730" y2="43561"/>
                        <a14:foregroundMark x1="82592" y1="45191" x2="82592" y2="45191"/>
                        <a14:foregroundMark x1="34885" y1="11089" x2="34885" y2="11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7" t="6789" r="6355" b="7762"/>
          <a:stretch/>
        </p:blipFill>
        <p:spPr bwMode="auto">
          <a:xfrm>
            <a:off x="914400" y="152401"/>
            <a:ext cx="7658101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98" y="0"/>
            <a:ext cx="1368702" cy="6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24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aptop\Desktop\AKVARELI LITVA\SMANJENO-AKVAREL -LITVA\akvareli litva_0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2" r="5457"/>
          <a:stretch/>
        </p:blipFill>
        <p:spPr bwMode="auto">
          <a:xfrm>
            <a:off x="673305" y="0"/>
            <a:ext cx="7861095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98" y="-13996"/>
            <a:ext cx="1368702" cy="6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24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Laptop\Desktop\AKVARELI LITVA\SMANJENO-AKVAREL -LITVA\akvareli litva_0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1" t="8279" r="8654" b="5444"/>
          <a:stretch/>
        </p:blipFill>
        <p:spPr bwMode="auto">
          <a:xfrm>
            <a:off x="1066800" y="76200"/>
            <a:ext cx="7193074" cy="668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98" y="-37322"/>
            <a:ext cx="1368702" cy="6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20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139</Words>
  <Application>Microsoft Office PowerPoint</Application>
  <PresentationFormat>Prikaz na zaslonu (4:3)</PresentationFormat>
  <Paragraphs>35</Paragraphs>
  <Slides>22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6" baseType="lpstr">
      <vt:lpstr>Arial</vt:lpstr>
      <vt:lpstr>Calibri</vt:lpstr>
      <vt:lpstr>Trebuchet MS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Nenad Kosec</dc:creator>
  <cp:lastModifiedBy>Maja Trinajstić</cp:lastModifiedBy>
  <cp:revision>22</cp:revision>
  <dcterms:created xsi:type="dcterms:W3CDTF">2006-08-16T00:00:00Z</dcterms:created>
  <dcterms:modified xsi:type="dcterms:W3CDTF">2017-06-01T11:16:40Z</dcterms:modified>
</cp:coreProperties>
</file>