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F1BE61C9-72BD-49D5-A4A8-0E880E19900B}">
          <p14:sldIdLst>
            <p14:sldId id="273"/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4936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45936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49012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r-HR" dirty="0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8253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226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887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927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5860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4371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2564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870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63967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284E1-D7CB-4C3A-8BF7-0C965C26E584}" type="datetimeFigureOut">
              <a:rPr lang="hr-HR" smtClean="0"/>
              <a:pPr/>
              <a:t>7.9.2016.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0D786-7248-472E-983F-CE6D193A72F0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455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5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6.xml"/><Relationship Id="rId2" Type="http://schemas.openxmlformats.org/officeDocument/2006/relationships/image" Target="../media/image1.png"/><Relationship Id="rId16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8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76872"/>
            <a:ext cx="7886700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dirty="0"/>
              <a:t>REDOSLIJED RAČUNSKIH RADNJI</a:t>
            </a:r>
          </a:p>
        </p:txBody>
      </p:sp>
      <p:sp>
        <p:nvSpPr>
          <p:cNvPr id="4" name="TextBox 31"/>
          <p:cNvSpPr txBox="1"/>
          <p:nvPr/>
        </p:nvSpPr>
        <p:spPr>
          <a:xfrm>
            <a:off x="5327576" y="609329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</p:spTree>
    <p:extLst>
      <p:ext uri="{BB962C8B-B14F-4D97-AF65-F5344CB8AC3E}">
        <p14:creationId xmlns:p14="http://schemas.microsoft.com/office/powerpoint/2010/main" val="1189107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           63 : 7 + 59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  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9 + 59 = 68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005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          12 + 7 </a:t>
            </a:r>
            <a:r>
              <a:rPr lang="hr-HR" b="1" dirty="0">
                <a:latin typeface="Tahoma"/>
                <a:ea typeface="Tahoma"/>
                <a:cs typeface="Tahoma"/>
              </a:rPr>
              <a:t>●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4</a:t>
            </a:r>
            <a:r>
              <a:rPr lang="hr-HR" b="1" dirty="0">
                <a:latin typeface="Tahoma"/>
                <a:ea typeface="Tahoma"/>
                <a:cs typeface="Tahoma"/>
              </a:rPr>
              <a:t>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12 + 28 = 40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549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          91 – 8 </a:t>
            </a:r>
            <a:r>
              <a:rPr lang="hr-HR" b="1" dirty="0">
                <a:latin typeface="Tahoma"/>
                <a:ea typeface="Tahoma"/>
                <a:cs typeface="Tahoma"/>
              </a:rPr>
              <a:t>●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9</a:t>
            </a:r>
            <a:r>
              <a:rPr lang="hr-HR" b="1" dirty="0">
                <a:latin typeface="Tahoma"/>
                <a:ea typeface="Tahoma"/>
                <a:cs typeface="Tahoma"/>
              </a:rPr>
              <a:t>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91 – 72 = 19 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999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          47 – 81 </a:t>
            </a:r>
            <a:r>
              <a:rPr lang="hr-HR" b="1" dirty="0">
                <a:latin typeface="Tahoma"/>
                <a:ea typeface="Tahoma"/>
                <a:cs typeface="Tahoma"/>
              </a:rPr>
              <a:t>: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9</a:t>
            </a:r>
            <a:r>
              <a:rPr lang="hr-HR" b="1" dirty="0">
                <a:latin typeface="Tahoma"/>
                <a:ea typeface="Tahoma"/>
                <a:cs typeface="Tahoma"/>
              </a:rPr>
              <a:t>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47 – 9 =38 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378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          (49 : 7)  </a:t>
            </a:r>
            <a:r>
              <a:rPr lang="hr-HR" b="1" dirty="0">
                <a:latin typeface="Tahoma"/>
                <a:ea typeface="Tahoma"/>
                <a:cs typeface="Tahoma"/>
              </a:rPr>
              <a:t>●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6 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7 </a:t>
            </a:r>
            <a:r>
              <a:rPr lang="hr-HR" sz="4400" b="1" dirty="0">
                <a:latin typeface="Tahoma"/>
                <a:ea typeface="Tahoma"/>
                <a:cs typeface="Tahoma"/>
              </a:rPr>
              <a:t>●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= 42 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5658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          27 : 3 – 5</a:t>
            </a:r>
            <a:r>
              <a:rPr lang="hr-HR" b="1" dirty="0">
                <a:latin typeface="Tahoma"/>
                <a:ea typeface="Tahoma"/>
                <a:cs typeface="Tahoma"/>
              </a:rPr>
              <a:t>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9 – 5 = 4 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722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          (91 – 84) </a:t>
            </a:r>
            <a:r>
              <a:rPr lang="hr-HR" b="1" dirty="0">
                <a:latin typeface="Tahoma"/>
                <a:ea typeface="Tahoma"/>
                <a:cs typeface="Tahoma"/>
              </a:rPr>
              <a:t>●</a:t>
            </a:r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hr-HR" b="1" dirty="0">
                <a:latin typeface="Tahoma"/>
                <a:ea typeface="Tahoma"/>
                <a:cs typeface="Tahoma"/>
              </a:rPr>
              <a:t>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7 </a:t>
            </a:r>
            <a:r>
              <a:rPr lang="hr-HR" sz="4400" b="1" dirty="0">
                <a:latin typeface="Tahoma"/>
                <a:ea typeface="Tahoma"/>
                <a:cs typeface="Tahoma"/>
              </a:rPr>
              <a:t>● </a:t>
            </a:r>
            <a:r>
              <a:rPr lang="hr-HR" sz="4400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4</a:t>
            </a: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28 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867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15.            8 </a:t>
            </a:r>
            <a:r>
              <a:rPr lang="hr-HR" b="1" dirty="0">
                <a:latin typeface="Tahoma"/>
                <a:ea typeface="Tahoma"/>
                <a:cs typeface="Tahoma"/>
              </a:rPr>
              <a:t>●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8 – 35 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64 – 35 = 29 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55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           32 – 18 : 2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32 – 9 = 23 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382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150076"/>
              </p:ext>
            </p:extLst>
          </p:nvPr>
        </p:nvGraphicFramePr>
        <p:xfrm>
          <a:off x="0" y="1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9682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0392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0392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0392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Krnja piramida 4"/>
          <p:cNvSpPr/>
          <p:nvPr/>
        </p:nvSpPr>
        <p:spPr>
          <a:xfrm>
            <a:off x="0" y="0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3" action="ppaction://hlinksldjump"/>
              </a:rPr>
              <a:t>1</a:t>
            </a:r>
            <a:endParaRPr lang="hr-HR" sz="3200" b="1" dirty="0"/>
          </a:p>
        </p:txBody>
      </p:sp>
      <p:sp>
        <p:nvSpPr>
          <p:cNvPr id="6" name="Krnja piramida 5">
            <a:hlinkClick r:id="rId4" action="ppaction://hlinksldjump"/>
          </p:cNvPr>
          <p:cNvSpPr/>
          <p:nvPr/>
        </p:nvSpPr>
        <p:spPr>
          <a:xfrm>
            <a:off x="2314520" y="0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4" action="ppaction://hlinksldjump"/>
              </a:rPr>
              <a:t>2</a:t>
            </a:r>
            <a:endParaRPr lang="hr-HR" sz="3200" b="1" dirty="0"/>
          </a:p>
        </p:txBody>
      </p:sp>
      <p:sp>
        <p:nvSpPr>
          <p:cNvPr id="7" name="Krnja piramida 6">
            <a:hlinkClick r:id="rId5" action="ppaction://hlinksldjump"/>
          </p:cNvPr>
          <p:cNvSpPr/>
          <p:nvPr/>
        </p:nvSpPr>
        <p:spPr>
          <a:xfrm>
            <a:off x="4608512" y="0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5" action="ppaction://hlinksldjump"/>
              </a:rPr>
              <a:t>3</a:t>
            </a:r>
            <a:endParaRPr lang="hr-HR" sz="3200" b="1" dirty="0"/>
          </a:p>
        </p:txBody>
      </p:sp>
      <p:sp>
        <p:nvSpPr>
          <p:cNvPr id="8" name="Krnja piramida 7">
            <a:hlinkClick r:id="rId6" action="ppaction://hlinksldjump"/>
          </p:cNvPr>
          <p:cNvSpPr/>
          <p:nvPr/>
        </p:nvSpPr>
        <p:spPr>
          <a:xfrm>
            <a:off x="6876256" y="-43232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6" action="ppaction://hlinksldjump"/>
              </a:rPr>
              <a:t>4</a:t>
            </a:r>
            <a:endParaRPr lang="hr-HR" sz="3200" b="1" dirty="0"/>
          </a:p>
        </p:txBody>
      </p:sp>
      <p:sp>
        <p:nvSpPr>
          <p:cNvPr id="9" name="Krnja piramida 8"/>
          <p:cNvSpPr/>
          <p:nvPr/>
        </p:nvSpPr>
        <p:spPr>
          <a:xfrm>
            <a:off x="20960" y="1621592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7" action="ppaction://hlinksldjump"/>
              </a:rPr>
              <a:t>5</a:t>
            </a:r>
            <a:endParaRPr lang="hr-HR" sz="3200" b="1" dirty="0"/>
          </a:p>
        </p:txBody>
      </p:sp>
      <p:sp>
        <p:nvSpPr>
          <p:cNvPr id="10" name="Krnja piramida 9">
            <a:hlinkClick r:id="rId8" action="ppaction://hlinksldjump"/>
          </p:cNvPr>
          <p:cNvSpPr/>
          <p:nvPr/>
        </p:nvSpPr>
        <p:spPr>
          <a:xfrm>
            <a:off x="2279888" y="1628800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8" action="ppaction://hlinksldjump"/>
              </a:rPr>
              <a:t>6</a:t>
            </a:r>
            <a:endParaRPr lang="hr-HR" sz="3200" b="1" dirty="0"/>
          </a:p>
        </p:txBody>
      </p:sp>
      <p:sp>
        <p:nvSpPr>
          <p:cNvPr id="11" name="Krnja piramida 10">
            <a:hlinkClick r:id="rId9" action="ppaction://hlinksldjump"/>
          </p:cNvPr>
          <p:cNvSpPr/>
          <p:nvPr/>
        </p:nvSpPr>
        <p:spPr>
          <a:xfrm>
            <a:off x="4608512" y="1628800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9" action="ppaction://hlinksldjump"/>
              </a:rPr>
              <a:t>7</a:t>
            </a:r>
            <a:endParaRPr lang="hr-HR" sz="3200" b="1" dirty="0"/>
          </a:p>
        </p:txBody>
      </p:sp>
      <p:sp>
        <p:nvSpPr>
          <p:cNvPr id="12" name="Krnja piramida 11">
            <a:hlinkClick r:id="rId10" action="ppaction://hlinksldjump"/>
          </p:cNvPr>
          <p:cNvSpPr/>
          <p:nvPr/>
        </p:nvSpPr>
        <p:spPr>
          <a:xfrm>
            <a:off x="6852592" y="1628800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10" action="ppaction://hlinksldjump"/>
              </a:rPr>
              <a:t>8</a:t>
            </a:r>
            <a:endParaRPr lang="hr-HR" sz="3200" b="1" dirty="0"/>
          </a:p>
        </p:txBody>
      </p:sp>
      <p:sp>
        <p:nvSpPr>
          <p:cNvPr id="13" name="Krnja piramida 12"/>
          <p:cNvSpPr/>
          <p:nvPr/>
        </p:nvSpPr>
        <p:spPr>
          <a:xfrm>
            <a:off x="0" y="3370432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11" action="ppaction://hlinksldjump"/>
              </a:rPr>
              <a:t>9</a:t>
            </a:r>
            <a:endParaRPr lang="hr-HR" sz="3200" b="1" dirty="0"/>
          </a:p>
        </p:txBody>
      </p:sp>
      <p:sp>
        <p:nvSpPr>
          <p:cNvPr id="14" name="Krnja piramida 13"/>
          <p:cNvSpPr/>
          <p:nvPr/>
        </p:nvSpPr>
        <p:spPr>
          <a:xfrm>
            <a:off x="2267744" y="3414936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12" action="ppaction://hlinksldjump"/>
              </a:rPr>
              <a:t>10</a:t>
            </a:r>
            <a:endParaRPr lang="hr-HR" sz="3200" b="1" dirty="0"/>
          </a:p>
        </p:txBody>
      </p:sp>
      <p:sp>
        <p:nvSpPr>
          <p:cNvPr id="15" name="Krnja piramida 14"/>
          <p:cNvSpPr/>
          <p:nvPr/>
        </p:nvSpPr>
        <p:spPr>
          <a:xfrm>
            <a:off x="4584848" y="3386632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13" action="ppaction://hlinksldjump"/>
              </a:rPr>
              <a:t>11</a:t>
            </a:r>
            <a:endParaRPr lang="hr-HR" sz="3200" b="1" dirty="0"/>
          </a:p>
        </p:txBody>
      </p:sp>
      <p:sp>
        <p:nvSpPr>
          <p:cNvPr id="16" name="Krnja piramida 15"/>
          <p:cNvSpPr/>
          <p:nvPr/>
        </p:nvSpPr>
        <p:spPr>
          <a:xfrm>
            <a:off x="6876256" y="3386632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14" action="ppaction://hlinksldjump"/>
              </a:rPr>
              <a:t>12</a:t>
            </a:r>
            <a:endParaRPr lang="hr-HR" sz="3200" b="1" dirty="0"/>
          </a:p>
        </p:txBody>
      </p:sp>
      <p:sp>
        <p:nvSpPr>
          <p:cNvPr id="17" name="Krnja piramida 16"/>
          <p:cNvSpPr/>
          <p:nvPr/>
        </p:nvSpPr>
        <p:spPr>
          <a:xfrm>
            <a:off x="6876256" y="5166520"/>
            <a:ext cx="2267744" cy="1691480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15" action="ppaction://hlinksldjump"/>
              </a:rPr>
              <a:t>16</a:t>
            </a:r>
            <a:endParaRPr lang="hr-HR" sz="3200" b="1" dirty="0"/>
          </a:p>
        </p:txBody>
      </p:sp>
      <p:sp>
        <p:nvSpPr>
          <p:cNvPr id="18" name="Krnja piramida 17"/>
          <p:cNvSpPr/>
          <p:nvPr/>
        </p:nvSpPr>
        <p:spPr>
          <a:xfrm>
            <a:off x="4608512" y="5143248"/>
            <a:ext cx="2267744" cy="1714752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16" action="ppaction://hlinksldjump"/>
              </a:rPr>
              <a:t>15</a:t>
            </a:r>
            <a:endParaRPr lang="hr-HR" sz="3200" b="1" dirty="0"/>
          </a:p>
        </p:txBody>
      </p:sp>
      <p:sp>
        <p:nvSpPr>
          <p:cNvPr id="19" name="Krnja piramida 18"/>
          <p:cNvSpPr/>
          <p:nvPr/>
        </p:nvSpPr>
        <p:spPr>
          <a:xfrm>
            <a:off x="2267744" y="5159448"/>
            <a:ext cx="2267744" cy="1698552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17" action="ppaction://hlinksldjump"/>
              </a:rPr>
              <a:t>14</a:t>
            </a:r>
            <a:endParaRPr lang="hr-HR" sz="3200" b="1" dirty="0"/>
          </a:p>
        </p:txBody>
      </p:sp>
      <p:sp>
        <p:nvSpPr>
          <p:cNvPr id="20" name="Krnja piramida 19"/>
          <p:cNvSpPr/>
          <p:nvPr/>
        </p:nvSpPr>
        <p:spPr>
          <a:xfrm>
            <a:off x="0" y="5085184"/>
            <a:ext cx="2267744" cy="1772816"/>
          </a:xfrm>
          <a:prstGeom prst="beve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hlinkClick r:id="rId18" action="ppaction://hlinksldjump"/>
              </a:rPr>
              <a:t>13</a:t>
            </a:r>
            <a:endParaRPr lang="hr-HR" sz="3200" b="1" dirty="0"/>
          </a:p>
        </p:txBody>
      </p:sp>
    </p:spTree>
    <p:extLst>
      <p:ext uri="{BB962C8B-B14F-4D97-AF65-F5344CB8AC3E}">
        <p14:creationId xmlns:p14="http://schemas.microsoft.com/office/powerpoint/2010/main" val="2103881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1.             5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● 5 + 37 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25 + 37 = 62</a:t>
            </a:r>
          </a:p>
        </p:txBody>
      </p:sp>
      <p:sp>
        <p:nvSpPr>
          <p:cNvPr id="8" name="Strelica udesno 7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342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          46 + 4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● 6 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46 + 24 = 70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942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3.            3 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● 9 - 18  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27 – 18 = 9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075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          85 – 36 : 6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  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85 – 6 = 79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5108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          55 – 90 : 10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  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55 – 9 = 46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544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           37 + 7 </a:t>
            </a:r>
            <a:r>
              <a:rPr lang="hr-HR" b="1" dirty="0">
                <a:latin typeface="Tahoma"/>
                <a:ea typeface="Tahoma"/>
                <a:cs typeface="Tahoma"/>
              </a:rPr>
              <a:t>● 7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  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37 + 49 = 86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445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           19 + 56 : 7</a:t>
            </a:r>
            <a:r>
              <a:rPr lang="hr-HR" b="1" dirty="0"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  =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19 + 8 = 27</a:t>
            </a:r>
          </a:p>
        </p:txBody>
      </p:sp>
      <p:sp>
        <p:nvSpPr>
          <p:cNvPr id="4" name="Strelica udesno 3">
            <a:hlinkClick r:id="rId3" action="ppaction://hlinksldjump"/>
          </p:cNvPr>
          <p:cNvSpPr/>
          <p:nvPr/>
        </p:nvSpPr>
        <p:spPr>
          <a:xfrm>
            <a:off x="6300192" y="4797152"/>
            <a:ext cx="1626480" cy="120471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631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114</TotalTime>
  <Words>254</Words>
  <Application>Microsoft Office PowerPoint</Application>
  <PresentationFormat>On-screen Show (4:3)</PresentationFormat>
  <Paragraphs>50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Times New Roman</vt:lpstr>
      <vt:lpstr>Theme PK</vt:lpstr>
      <vt:lpstr>PowerPoint Presentation</vt:lpstr>
      <vt:lpstr>PowerPoint Presentation</vt:lpstr>
      <vt:lpstr>1.             5 ● 5 + 37 =</vt:lpstr>
      <vt:lpstr>2.             46 + 4 ● 6 =</vt:lpstr>
      <vt:lpstr>3.            3 ● 9 - 18  =</vt:lpstr>
      <vt:lpstr>4.            85 – 36 : 6  =</vt:lpstr>
      <vt:lpstr>5.            55 – 90 : 10  =</vt:lpstr>
      <vt:lpstr>6.            37 + 7 ● 7  =</vt:lpstr>
      <vt:lpstr>7.            19 + 56 : 7  =</vt:lpstr>
      <vt:lpstr>8.            63 : 7 + 59  =</vt:lpstr>
      <vt:lpstr>9.           12 + 7 ● 4 =</vt:lpstr>
      <vt:lpstr>10.           91 – 8 ● 9 =</vt:lpstr>
      <vt:lpstr>11.           47 – 81 : 9 =</vt:lpstr>
      <vt:lpstr>12.           (49 : 7)  ● 6 =</vt:lpstr>
      <vt:lpstr>13.           27 : 3 – 5 =</vt:lpstr>
      <vt:lpstr>14.           (91 – 84) ● 4 =</vt:lpstr>
      <vt:lpstr>15.            8 ● 8 – 35 =</vt:lpstr>
      <vt:lpstr>16.            32 – 18 : 2 =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Marija</dc:creator>
  <cp:lastModifiedBy>Maja Jelić-Kolar</cp:lastModifiedBy>
  <cp:revision>13</cp:revision>
  <dcterms:created xsi:type="dcterms:W3CDTF">2014-07-08T06:27:02Z</dcterms:created>
  <dcterms:modified xsi:type="dcterms:W3CDTF">2016-09-07T09:51:45Z</dcterms:modified>
</cp:coreProperties>
</file>