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Stil teme 1 - Isticanj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785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486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6015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2069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3300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8678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5088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2947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905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663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169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278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035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969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803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334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069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5405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  <p:sldLayoutId id="214748393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ic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877937"/>
              </p:ext>
            </p:extLst>
          </p:nvPr>
        </p:nvGraphicFramePr>
        <p:xfrm>
          <a:off x="959768" y="1240432"/>
          <a:ext cx="7224464" cy="3996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973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b="0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mračno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b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biserje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b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snažan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0" i="0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zla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73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puno blaga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malena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velik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0" i="0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tamna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73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prorovano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vila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dobar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0" i="0" baseline="0" dirty="0">
                          <a:latin typeface="Arial Black" panose="020B0A04020102020204" pitchFamily="34" charset="0"/>
                        </a:rPr>
                        <a:t>potapa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48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PODZEMLJE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KOSJENKA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DIV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1800" b="1" i="0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ZLOVODA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733">
                <a:tc gridSpan="4">
                  <a:txBody>
                    <a:bodyPr/>
                    <a:lstStyle/>
                    <a:p>
                      <a:pPr algn="ctr"/>
                      <a:r>
                        <a:rPr lang="hr-HR" sz="4000" b="1" i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REGOČ</a:t>
                      </a:r>
                      <a:endParaRPr lang="hr-HR" sz="4000" b="1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Pravokutnik 23"/>
          <p:cNvSpPr/>
          <p:nvPr/>
        </p:nvSpPr>
        <p:spPr>
          <a:xfrm>
            <a:off x="1115616" y="1321587"/>
            <a:ext cx="1512168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A1</a:t>
            </a:r>
          </a:p>
        </p:txBody>
      </p:sp>
      <p:sp>
        <p:nvSpPr>
          <p:cNvPr id="28" name="Pravokutnik 27"/>
          <p:cNvSpPr/>
          <p:nvPr/>
        </p:nvSpPr>
        <p:spPr>
          <a:xfrm>
            <a:off x="1046670" y="3714305"/>
            <a:ext cx="1653317" cy="64807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A</a:t>
            </a:r>
          </a:p>
        </p:txBody>
      </p:sp>
      <p:sp>
        <p:nvSpPr>
          <p:cNvPr id="29" name="Pravokutnik 28"/>
          <p:cNvSpPr/>
          <p:nvPr/>
        </p:nvSpPr>
        <p:spPr>
          <a:xfrm>
            <a:off x="1113548" y="2913431"/>
            <a:ext cx="1514236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A3</a:t>
            </a:r>
          </a:p>
        </p:txBody>
      </p:sp>
      <p:sp>
        <p:nvSpPr>
          <p:cNvPr id="30" name="Pravokutnik 29"/>
          <p:cNvSpPr/>
          <p:nvPr/>
        </p:nvSpPr>
        <p:spPr>
          <a:xfrm>
            <a:off x="1115616" y="2132060"/>
            <a:ext cx="1512168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A2</a:t>
            </a:r>
          </a:p>
        </p:txBody>
      </p:sp>
      <p:sp>
        <p:nvSpPr>
          <p:cNvPr id="33" name="TekstniOkvir 32"/>
          <p:cNvSpPr txBox="1"/>
          <p:nvPr/>
        </p:nvSpPr>
        <p:spPr>
          <a:xfrm>
            <a:off x="3419872" y="57332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36" name="Pravokutnik 35"/>
          <p:cNvSpPr/>
          <p:nvPr/>
        </p:nvSpPr>
        <p:spPr>
          <a:xfrm>
            <a:off x="2916226" y="1327995"/>
            <a:ext cx="1514236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B1</a:t>
            </a:r>
          </a:p>
        </p:txBody>
      </p:sp>
      <p:sp>
        <p:nvSpPr>
          <p:cNvPr id="37" name="Pravokutnik 36"/>
          <p:cNvSpPr/>
          <p:nvPr/>
        </p:nvSpPr>
        <p:spPr>
          <a:xfrm>
            <a:off x="4655075" y="3704600"/>
            <a:ext cx="1653316" cy="64807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C</a:t>
            </a:r>
          </a:p>
        </p:txBody>
      </p:sp>
      <p:sp>
        <p:nvSpPr>
          <p:cNvPr id="38" name="Pravokutnik 37"/>
          <p:cNvSpPr/>
          <p:nvPr/>
        </p:nvSpPr>
        <p:spPr>
          <a:xfrm>
            <a:off x="2846686" y="3715043"/>
            <a:ext cx="1653316" cy="64807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B</a:t>
            </a:r>
          </a:p>
        </p:txBody>
      </p:sp>
      <p:sp>
        <p:nvSpPr>
          <p:cNvPr id="39" name="Pravokutnik 38"/>
          <p:cNvSpPr/>
          <p:nvPr/>
        </p:nvSpPr>
        <p:spPr>
          <a:xfrm>
            <a:off x="4713538" y="2124397"/>
            <a:ext cx="1496417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C2</a:t>
            </a:r>
          </a:p>
        </p:txBody>
      </p:sp>
      <p:sp>
        <p:nvSpPr>
          <p:cNvPr id="40" name="Pravokutnik 39"/>
          <p:cNvSpPr/>
          <p:nvPr/>
        </p:nvSpPr>
        <p:spPr>
          <a:xfrm>
            <a:off x="2916229" y="2915729"/>
            <a:ext cx="1514236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B3</a:t>
            </a:r>
          </a:p>
        </p:txBody>
      </p:sp>
      <p:sp>
        <p:nvSpPr>
          <p:cNvPr id="41" name="Pravokutnik 40"/>
          <p:cNvSpPr/>
          <p:nvPr/>
        </p:nvSpPr>
        <p:spPr>
          <a:xfrm>
            <a:off x="4698170" y="1322397"/>
            <a:ext cx="1514236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C1</a:t>
            </a:r>
          </a:p>
        </p:txBody>
      </p:sp>
      <p:sp>
        <p:nvSpPr>
          <p:cNvPr id="42" name="Pravokutnik 41"/>
          <p:cNvSpPr/>
          <p:nvPr/>
        </p:nvSpPr>
        <p:spPr>
          <a:xfrm>
            <a:off x="2916228" y="2132060"/>
            <a:ext cx="1514236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B2</a:t>
            </a:r>
          </a:p>
        </p:txBody>
      </p:sp>
      <p:sp>
        <p:nvSpPr>
          <p:cNvPr id="43" name="Pravokutnik 42"/>
          <p:cNvSpPr/>
          <p:nvPr/>
        </p:nvSpPr>
        <p:spPr>
          <a:xfrm>
            <a:off x="6514148" y="2124397"/>
            <a:ext cx="1514236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D2</a:t>
            </a:r>
          </a:p>
        </p:txBody>
      </p:sp>
      <p:sp>
        <p:nvSpPr>
          <p:cNvPr id="44" name="Pravokutnik 43"/>
          <p:cNvSpPr/>
          <p:nvPr/>
        </p:nvSpPr>
        <p:spPr>
          <a:xfrm>
            <a:off x="6514148" y="1327995"/>
            <a:ext cx="1514236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D1</a:t>
            </a:r>
          </a:p>
        </p:txBody>
      </p:sp>
      <p:sp>
        <p:nvSpPr>
          <p:cNvPr id="45" name="Pravokutnik 44"/>
          <p:cNvSpPr/>
          <p:nvPr/>
        </p:nvSpPr>
        <p:spPr>
          <a:xfrm>
            <a:off x="4698170" y="2910340"/>
            <a:ext cx="1526060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C3</a:t>
            </a:r>
          </a:p>
        </p:txBody>
      </p:sp>
      <p:sp>
        <p:nvSpPr>
          <p:cNvPr id="46" name="Pravokutnik 45"/>
          <p:cNvSpPr/>
          <p:nvPr/>
        </p:nvSpPr>
        <p:spPr>
          <a:xfrm>
            <a:off x="6498783" y="2924477"/>
            <a:ext cx="1529565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D3</a:t>
            </a:r>
          </a:p>
        </p:txBody>
      </p:sp>
      <p:sp>
        <p:nvSpPr>
          <p:cNvPr id="47" name="Pravokutnik 46"/>
          <p:cNvSpPr/>
          <p:nvPr/>
        </p:nvSpPr>
        <p:spPr>
          <a:xfrm>
            <a:off x="6444608" y="3704600"/>
            <a:ext cx="1653316" cy="64807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D</a:t>
            </a:r>
          </a:p>
        </p:txBody>
      </p:sp>
      <p:sp>
        <p:nvSpPr>
          <p:cNvPr id="61" name="Pravokutnik 60"/>
          <p:cNvSpPr/>
          <p:nvPr/>
        </p:nvSpPr>
        <p:spPr>
          <a:xfrm>
            <a:off x="2109177" y="4518270"/>
            <a:ext cx="4925646" cy="6480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KONAČNO RJEŠENJE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79A2050-2382-470E-A44B-F3F8F3457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537" y="6088914"/>
            <a:ext cx="3890912" cy="580445"/>
          </a:xfrm>
        </p:spPr>
        <p:txBody>
          <a:bodyPr>
            <a:normAutofit/>
          </a:bodyPr>
          <a:lstStyle/>
          <a:p>
            <a:r>
              <a:rPr lang="hr-HR" sz="1400" dirty="0"/>
              <a:t>                                                                           </a:t>
            </a:r>
            <a:r>
              <a:rPr lang="hr-HR" sz="1200" dirty="0"/>
              <a:t>   Kristina Pravica, OŠ Julija Klovića, Zagreb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62F513A-BC37-4148-B6AF-F911464EC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4713535" y="6102588"/>
            <a:ext cx="4250949" cy="288970"/>
          </a:xfrm>
        </p:spPr>
        <p:txBody>
          <a:bodyPr>
            <a:noAutofit/>
          </a:bodyPr>
          <a:lstStyle/>
          <a:p>
            <a:r>
              <a:rPr lang="hr-HR" sz="1400" dirty="0"/>
              <a:t>IZRADILA:</a:t>
            </a:r>
          </a:p>
        </p:txBody>
      </p:sp>
    </p:spTree>
    <p:extLst>
      <p:ext uri="{BB962C8B-B14F-4D97-AF65-F5344CB8AC3E}">
        <p14:creationId xmlns:p14="http://schemas.microsoft.com/office/powerpoint/2010/main" val="379121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24" grpId="0" animBg="1"/>
      <p:bldP spid="28" grpId="0" animBg="1"/>
      <p:bldP spid="29" grpId="0" animBg="1"/>
      <p:bldP spid="30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61" grpId="0" animBg="1"/>
    </p:bldLst>
  </p:timing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Isparavanje</Template>
  <TotalTime>195</TotalTime>
  <Words>47</Words>
  <Application>Microsoft Office PowerPoint</Application>
  <PresentationFormat>Prikaz na zaslonu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Century Gothic</vt:lpstr>
      <vt:lpstr>Isparavanje</vt:lpstr>
      <vt:lpstr>                                                                              Kristina Pravica, OŠ Julija Klovića, Zagreb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Kristina</dc:creator>
  <cp:lastModifiedBy>Kristina Pravica</cp:lastModifiedBy>
  <cp:revision>28</cp:revision>
  <dcterms:created xsi:type="dcterms:W3CDTF">2017-10-11T18:23:05Z</dcterms:created>
  <dcterms:modified xsi:type="dcterms:W3CDTF">2020-05-26T15:45:00Z</dcterms:modified>
</cp:coreProperties>
</file>