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8" r:id="rId5"/>
    <p:sldId id="267" r:id="rId6"/>
    <p:sldId id="266" r:id="rId7"/>
    <p:sldId id="265" r:id="rId8"/>
    <p:sldId id="264" r:id="rId9"/>
    <p:sldId id="263" r:id="rId10"/>
    <p:sldId id="262" r:id="rId11"/>
    <p:sldId id="261" r:id="rId12"/>
    <p:sldId id="269" r:id="rId13"/>
    <p:sldId id="258" r:id="rId14"/>
    <p:sldId id="259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633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411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3289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190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931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461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145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983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998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074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454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049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F4F6-943B-4F56-8281-A627E66F90EB}" type="datetimeFigureOut">
              <a:rPr lang="hr-HR" smtClean="0"/>
              <a:pPr/>
              <a:t>18.11.2016.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855D6-EB3E-4B38-B2DD-6E4B6B4205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013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1259632" y="1988840"/>
            <a:ext cx="6858000" cy="1161082"/>
          </a:xfrm>
        </p:spPr>
        <p:txBody>
          <a:bodyPr>
            <a:normAutofit/>
          </a:bodyPr>
          <a:lstStyle/>
          <a:p>
            <a:r>
              <a:rPr lang="hr-HR" dirty="0"/>
              <a:t>Rimski brojevi</a:t>
            </a:r>
          </a:p>
        </p:txBody>
      </p:sp>
      <p:sp>
        <p:nvSpPr>
          <p:cNvPr id="6" name="TextBox 31"/>
          <p:cNvSpPr txBox="1"/>
          <p:nvPr/>
        </p:nvSpPr>
        <p:spPr>
          <a:xfrm>
            <a:off x="0" y="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>
                <a:solidFill>
                  <a:schemeClr val="bg1"/>
                </a:solidFill>
              </a:rPr>
              <a:t>Marija Pavičić, OŠ Bukovac, Zagreb</a:t>
            </a:r>
          </a:p>
        </p:txBody>
      </p:sp>
      <p:sp>
        <p:nvSpPr>
          <p:cNvPr id="7" name="TextBox 31"/>
          <p:cNvSpPr txBox="1"/>
          <p:nvPr/>
        </p:nvSpPr>
        <p:spPr>
          <a:xfrm>
            <a:off x="5292080" y="609329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</p:spTree>
    <p:extLst>
      <p:ext uri="{BB962C8B-B14F-4D97-AF65-F5344CB8AC3E}">
        <p14:creationId xmlns:p14="http://schemas.microsoft.com/office/powerpoint/2010/main" val="1488637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9. IV + V =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A) X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B) XI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C) IX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6931112" y="5661248"/>
            <a:ext cx="1042416" cy="1042416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546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10. IX – VI =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A) III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B) IV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C) V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6931112" y="5661248"/>
            <a:ext cx="1042416" cy="1042416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2948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6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r-HR" sz="6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</a:t>
            </a:r>
          </a:p>
        </p:txBody>
      </p:sp>
    </p:spTree>
    <p:extLst>
      <p:ext uri="{BB962C8B-B14F-4D97-AF65-F5344CB8AC3E}">
        <p14:creationId xmlns:p14="http://schemas.microsoft.com/office/powerpoint/2010/main" val="3912895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8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r-HR" sz="8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TOČNO!</a:t>
            </a:r>
          </a:p>
          <a:p>
            <a:pPr marL="0" indent="0" algn="ctr">
              <a:buNone/>
            </a:pPr>
            <a:endParaRPr lang="hr-HR" sz="8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kcijski gumb: Naprijed ili dalje 3">
            <a:hlinkClick r:id="" action="ppaction://hlinkshowjump?jump=lastslideviewed" highlightClick="1"/>
          </p:cNvPr>
          <p:cNvSpPr/>
          <p:nvPr/>
        </p:nvSpPr>
        <p:spPr>
          <a:xfrm>
            <a:off x="6876256" y="537321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3832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8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r-HR" sz="8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NETOČNO!</a:t>
            </a:r>
          </a:p>
          <a:p>
            <a:pPr marL="0" indent="0" algn="ctr">
              <a:buNone/>
            </a:pPr>
            <a:endParaRPr lang="hr-HR" sz="8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kcijski gumb: Natrag ili Prethodno 3">
            <a:hlinkClick r:id="" action="ppaction://hlinkshowjump?jump=lastslideviewed" highlightClick="1"/>
          </p:cNvPr>
          <p:cNvSpPr/>
          <p:nvPr/>
        </p:nvSpPr>
        <p:spPr>
          <a:xfrm>
            <a:off x="6876256" y="5517232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649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1. III + III =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A) VI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B) XI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C) IV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6931112" y="5661248"/>
            <a:ext cx="1042416" cy="1042416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14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2. V – II =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A) VI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B) III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C) VII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6931112" y="5661248"/>
            <a:ext cx="1042416" cy="1042416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3854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3. IV + I =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A) VII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B) VI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C) V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6931112" y="5661248"/>
            <a:ext cx="1042416" cy="1042416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464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4. XII – IV =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A) VII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B) VIII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C) IV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6931112" y="5661248"/>
            <a:ext cx="1042416" cy="1042416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320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5. V + I =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A) VI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B) VII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C) IV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6931112" y="5661248"/>
            <a:ext cx="1042416" cy="1042416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3929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6. X – V =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A) IV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B) VI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C) V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6931112" y="5661248"/>
            <a:ext cx="1042416" cy="1042416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8645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7. VIII + III =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A) XII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B) XI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C) IX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6931112" y="5661248"/>
            <a:ext cx="1042416" cy="1042416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1766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8. X – IX =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A) II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B) I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C) X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6931112" y="5661248"/>
            <a:ext cx="1042416" cy="1042416"/>
          </a:xfrm>
          <a:prstGeom prst="actionButtonForwardNex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269798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32</TotalTime>
  <Words>171</Words>
  <Application>Microsoft Office PowerPoint</Application>
  <PresentationFormat>On-screen Show (4:3)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Theme PK</vt:lpstr>
      <vt:lpstr>Rimski brojevi</vt:lpstr>
      <vt:lpstr>1. III + III =</vt:lpstr>
      <vt:lpstr>2. V – II =</vt:lpstr>
      <vt:lpstr>3. IV + I =</vt:lpstr>
      <vt:lpstr>4. XII – IV =</vt:lpstr>
      <vt:lpstr>5. V + I =</vt:lpstr>
      <vt:lpstr>6. X – V =</vt:lpstr>
      <vt:lpstr>7. VIII + III =</vt:lpstr>
      <vt:lpstr>8. X – IX =</vt:lpstr>
      <vt:lpstr>9. IV + V =</vt:lpstr>
      <vt:lpstr>10. IX – VI =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Rimski brojevi</dc:title>
  <dc:creator>Marija</dc:creator>
  <cp:lastModifiedBy>Maja Jelić-Kolar</cp:lastModifiedBy>
  <cp:revision>7</cp:revision>
  <dcterms:created xsi:type="dcterms:W3CDTF">2014-07-18T11:15:59Z</dcterms:created>
  <dcterms:modified xsi:type="dcterms:W3CDTF">2016-11-18T13:55:27Z</dcterms:modified>
</cp:coreProperties>
</file>