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9" r:id="rId13"/>
    <p:sldId id="258" r:id="rId14"/>
    <p:sldId id="25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633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11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3289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190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931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461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145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3983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998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074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54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049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F4F6-943B-4F56-8281-A627E66F90EB}" type="datetimeFigureOut">
              <a:rPr lang="hr-HR" smtClean="0"/>
              <a:pPr/>
              <a:t>18.11.2016.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855D6-EB3E-4B38-B2DD-6E4B6B4205B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013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259632" y="1988840"/>
            <a:ext cx="6858000" cy="1161082"/>
          </a:xfrm>
        </p:spPr>
        <p:txBody>
          <a:bodyPr>
            <a:normAutofit/>
          </a:bodyPr>
          <a:lstStyle/>
          <a:p>
            <a:r>
              <a:rPr lang="hr-HR" dirty="0"/>
              <a:t>Rimski brojevi</a:t>
            </a:r>
          </a:p>
        </p:txBody>
      </p:sp>
      <p:sp>
        <p:nvSpPr>
          <p:cNvPr id="6" name="TextBox 31"/>
          <p:cNvSpPr txBox="1"/>
          <p:nvPr/>
        </p:nvSpPr>
        <p:spPr>
          <a:xfrm>
            <a:off x="0" y="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solidFill>
                  <a:schemeClr val="bg1"/>
                </a:solidFill>
              </a:rPr>
              <a:t>Marija Pavičić, OŠ Bukovac, Zagreb</a:t>
            </a:r>
          </a:p>
        </p:txBody>
      </p:sp>
      <p:sp>
        <p:nvSpPr>
          <p:cNvPr id="7" name="TextBox 31"/>
          <p:cNvSpPr txBox="1"/>
          <p:nvPr/>
        </p:nvSpPr>
        <p:spPr>
          <a:xfrm>
            <a:off x="5292080" y="60932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</p:spTree>
    <p:extLst>
      <p:ext uri="{BB962C8B-B14F-4D97-AF65-F5344CB8AC3E}">
        <p14:creationId xmlns:p14="http://schemas.microsoft.com/office/powerpoint/2010/main" val="148863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9. IV + V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X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B) XI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C) IX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46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10. IX – VI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III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IV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C) 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2948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60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sz="6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</a:t>
            </a:r>
          </a:p>
        </p:txBody>
      </p:sp>
    </p:spTree>
    <p:extLst>
      <p:ext uri="{BB962C8B-B14F-4D97-AF65-F5344CB8AC3E}">
        <p14:creationId xmlns:p14="http://schemas.microsoft.com/office/powerpoint/2010/main" val="3912895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sz="8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TOČNO!</a:t>
            </a:r>
          </a:p>
          <a:p>
            <a:pPr marL="0" indent="0" algn="ctr">
              <a:buNone/>
            </a:pPr>
            <a:endParaRPr lang="hr-HR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kcijski gumb: Naprijed ili dalje 3">
            <a:hlinkClick r:id="" action="ppaction://hlinkshowjump?jump=lastslideviewed" highlightClick="1"/>
          </p:cNvPr>
          <p:cNvSpPr/>
          <p:nvPr/>
        </p:nvSpPr>
        <p:spPr>
          <a:xfrm>
            <a:off x="6876256" y="5373216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3832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sz="8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NETOČNO!</a:t>
            </a:r>
          </a:p>
          <a:p>
            <a:pPr marL="0" indent="0" algn="ctr">
              <a:buNone/>
            </a:pPr>
            <a:endParaRPr lang="hr-HR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kcijski gumb: Natrag ili Prethodno 3">
            <a:hlinkClick r:id="" action="ppaction://hlinkshowjump?jump=lastslideviewed" highlightClick="1"/>
          </p:cNvPr>
          <p:cNvSpPr/>
          <p:nvPr/>
        </p:nvSpPr>
        <p:spPr>
          <a:xfrm>
            <a:off x="6876256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649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1. III + III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VI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XI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C) IV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14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2. V – II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VI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III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C) VII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385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3. IV + I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VII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B) VI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C) 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464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4. XII – IV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VII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VIII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C) IV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20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5. V + I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VI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VII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C) IV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92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6. X – V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IV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B) VI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C) V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645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7. VIII + III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XII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XI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C) IX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176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>
                <a:latin typeface="Arial" panose="020B0604020202020204" pitchFamily="34" charset="0"/>
                <a:cs typeface="Arial" panose="020B0604020202020204" pitchFamily="34" charset="0"/>
              </a:rPr>
              <a:t>8. X – IX =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A) II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B) I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sz="4800" b="1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C) X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931112" y="5661248"/>
            <a:ext cx="1042416" cy="1042416"/>
          </a:xfrm>
          <a:prstGeom prst="actionButtonForwardNex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26979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P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PK" id="{3C9D1AFA-7573-415F-A1D3-8C8FA12B396C}" vid="{F727F3AE-4F83-4214-81B4-9D8E86ECB0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PK</Template>
  <TotalTime>32</TotalTime>
  <Words>171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Theme PK</vt:lpstr>
      <vt:lpstr>Rimski brojevi</vt:lpstr>
      <vt:lpstr>1. III + III =</vt:lpstr>
      <vt:lpstr>2. V – II =</vt:lpstr>
      <vt:lpstr>3. IV + I =</vt:lpstr>
      <vt:lpstr>4. XII – IV =</vt:lpstr>
      <vt:lpstr>5. V + I =</vt:lpstr>
      <vt:lpstr>6. X – V =</vt:lpstr>
      <vt:lpstr>7. VIII + III =</vt:lpstr>
      <vt:lpstr>8. X – IX =</vt:lpstr>
      <vt:lpstr>9. IV + V =</vt:lpstr>
      <vt:lpstr>10. IX – VI =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Rimski brojevi</dc:title>
  <dc:creator>Marija</dc:creator>
  <cp:lastModifiedBy>Maja Jelić-Kolar</cp:lastModifiedBy>
  <cp:revision>7</cp:revision>
  <dcterms:created xsi:type="dcterms:W3CDTF">2014-07-18T11:15:59Z</dcterms:created>
  <dcterms:modified xsi:type="dcterms:W3CDTF">2016-11-18T13:55:27Z</dcterms:modified>
</cp:coreProperties>
</file>