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98ACD-86E8-498C-AED8-7EA14334A7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186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98ACD-86E8-498C-AED8-7EA14334A7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130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98ACD-86E8-498C-AED8-7EA14334A7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829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636DC-00A7-4C99-8282-1986AB5A9EC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48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98ACD-86E8-498C-AED8-7EA14334A7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470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98ACD-86E8-498C-AED8-7EA14334A7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128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98ACD-86E8-498C-AED8-7EA14334A7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7077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98ACD-86E8-498C-AED8-7EA14334A7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47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98ACD-86E8-498C-AED8-7EA14334A7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8064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98ACD-86E8-498C-AED8-7EA14334A7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394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98ACD-86E8-498C-AED8-7EA14334A7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092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98ACD-86E8-498C-AED8-7EA14334A7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545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398ACD-86E8-498C-AED8-7EA14334A7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440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15616" y="2385095"/>
            <a:ext cx="6858000" cy="1655762"/>
          </a:xfrm>
        </p:spPr>
        <p:txBody>
          <a:bodyPr>
            <a:normAutofit/>
          </a:bodyPr>
          <a:lstStyle/>
          <a:p>
            <a:r>
              <a:rPr lang="hr-HR" sz="5400" dirty="0"/>
              <a:t>IGRA ASOCIJACIJA</a:t>
            </a:r>
          </a:p>
        </p:txBody>
      </p:sp>
      <p:sp>
        <p:nvSpPr>
          <p:cNvPr id="6" name="Title 3"/>
          <p:cNvSpPr>
            <a:spLocks noGrp="1"/>
          </p:cNvSpPr>
          <p:nvPr/>
        </p:nvSpPr>
        <p:spPr>
          <a:xfrm>
            <a:off x="3563888" y="6165304"/>
            <a:ext cx="5445224" cy="3689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</p:nvPr>
        </p:nvGraphicFramePr>
        <p:xfrm>
          <a:off x="714375" y="1285875"/>
          <a:ext cx="7215238" cy="4000528"/>
        </p:xfrm>
        <a:graphic>
          <a:graphicData uri="http://schemas.openxmlformats.org/drawingml/2006/table">
            <a:tbl>
              <a:tblPr/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2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4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ŠKOLA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JOSIP RUNJANIN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VODORAVNO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ANTUN MIHANOVIĆ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ŠTIT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LIJEPA NAŠA DOMOVINO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PONOS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KRUNA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SPOMENIK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ZASTAVA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HIMNA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81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SIMBOLI DOMOVINE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712143" y="1278285"/>
            <a:ext cx="2305050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714375" y="1857375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714375" y="2571750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4" name="Rectangle 152"/>
          <p:cNvSpPr>
            <a:spLocks noChangeArrowheads="1"/>
          </p:cNvSpPr>
          <p:nvPr/>
        </p:nvSpPr>
        <p:spPr bwMode="auto">
          <a:xfrm>
            <a:off x="714375" y="3286125"/>
            <a:ext cx="2305050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A4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5500688" y="2571750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5500688" y="1857375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5500688" y="1285875"/>
            <a:ext cx="2428875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3006874" y="1278285"/>
            <a:ext cx="2500313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3000375" y="1857375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3000375" y="2571750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1" name="Rectangle 159"/>
          <p:cNvSpPr>
            <a:spLocks noChangeArrowheads="1"/>
          </p:cNvSpPr>
          <p:nvPr/>
        </p:nvSpPr>
        <p:spPr bwMode="auto">
          <a:xfrm>
            <a:off x="3000375" y="3286125"/>
            <a:ext cx="2500313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B4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3000364" y="3929066"/>
            <a:ext cx="250033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5500694" y="3929066"/>
            <a:ext cx="2428892" cy="647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55" name="Rectangle 163"/>
          <p:cNvSpPr>
            <a:spLocks noChangeArrowheads="1"/>
          </p:cNvSpPr>
          <p:nvPr/>
        </p:nvSpPr>
        <p:spPr bwMode="auto">
          <a:xfrm>
            <a:off x="5500688" y="3286125"/>
            <a:ext cx="2428875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C4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714348" y="3929066"/>
            <a:ext cx="230505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714348" y="4572008"/>
            <a:ext cx="7215238" cy="72072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defRPr/>
            </a:pPr>
            <a:r>
              <a:rPr lang="sr-Latn-C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8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5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4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  <p:bldP spid="8351" grpId="0" animBg="1"/>
      <p:bldP spid="835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49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61</cp:revision>
  <dcterms:created xsi:type="dcterms:W3CDTF">2011-05-10T17:03:42Z</dcterms:created>
  <dcterms:modified xsi:type="dcterms:W3CDTF">2016-09-13T13:06:38Z</dcterms:modified>
</cp:coreProperties>
</file>