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86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130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829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36DC-00A7-4C99-8282-1986AB5A9E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4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70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128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07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06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9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92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45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398ACD-86E8-498C-AED8-7EA14334A7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85095"/>
            <a:ext cx="6858000" cy="1655762"/>
          </a:xfrm>
        </p:spPr>
        <p:txBody>
          <a:bodyPr>
            <a:normAutofit/>
          </a:bodyPr>
          <a:lstStyle/>
          <a:p>
            <a:r>
              <a:rPr lang="hr-HR" sz="5400" dirty="0"/>
              <a:t>IGRA ASOCIJACIJA</a:t>
            </a: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3563888" y="6165304"/>
            <a:ext cx="5445224" cy="368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714375" y="1285875"/>
          <a:ext cx="7215238" cy="400052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JOSIP RUNJANIN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VODORAVNO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ANTUN MIHANOVIĆ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ŠTIT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LIJEPA NAŠA DOMOVINO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PONOS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KRUNA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SPOMENIK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HIMNA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SIMBOLI DOMOVINE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2143" y="1278285"/>
            <a:ext cx="230505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18573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5717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714375" y="32861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5717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18573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285875"/>
            <a:ext cx="2428875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6874" y="1278285"/>
            <a:ext cx="2500313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1857375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75" y="25717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3000375" y="32861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0364" y="3929066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929066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5500688" y="32861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929066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48" y="4572008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61</cp:revision>
  <dcterms:created xsi:type="dcterms:W3CDTF">2011-05-10T17:03:42Z</dcterms:created>
  <dcterms:modified xsi:type="dcterms:W3CDTF">2016-09-13T13:06:38Z</dcterms:modified>
</cp:coreProperties>
</file>