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5" r:id="rId5"/>
    <p:sldId id="257" r:id="rId6"/>
    <p:sldId id="258" r:id="rId7"/>
    <p:sldId id="277" r:id="rId8"/>
    <p:sldId id="276" r:id="rId9"/>
    <p:sldId id="266" r:id="rId10"/>
    <p:sldId id="280" r:id="rId11"/>
    <p:sldId id="281" r:id="rId12"/>
    <p:sldId id="282" r:id="rId13"/>
    <p:sldId id="269" r:id="rId14"/>
    <p:sldId id="270" r:id="rId15"/>
    <p:sldId id="284" r:id="rId16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>
      <p:cViewPr varScale="1">
        <p:scale>
          <a:sx n="83" d="100"/>
          <a:sy n="83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997B2B-85CE-4C96-9D90-7172536F70C0}" type="datetime1">
              <a:rPr lang="hr-HR" smtClean="0"/>
              <a:t>27.5.2020.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B2E1-9071-4ECE-B123-C707419F5F6E}" type="datetime1">
              <a:rPr lang="hr-HR" noProof="0" smtClean="0"/>
              <a:pPr/>
              <a:t>27.5.2020.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602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3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3892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NAPOMENA: Da biste promijenili slike na ovome slajdu, odaberite sliku i izbrišite je. Potom kliknite ikonu Umetanje slike u sklopu rezerviranog mjesta da biste dodali svoju sliku.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NAPOMENA: Da biste promijenili slike na ovome slajdu, odaberite sliku i izbrišite je. Potom kliknite ikonu Umetanje slike u sklopu rezerviranog mjesta da biste dodali svoju sliku.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79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10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0359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11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8813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20" name="Rezervirano mjesto za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8" name="Prostoručni oblik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9" name="Rezervirano mjesto za sliku 8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0" name="Prostoručni oblik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1" name="Rezervirano mjesto za sliku 10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4" name="Prostoručni oblik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20" name="Prostoručni oblik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1" name="Rezervirano mjesto za sliku 20" descr="Prazno rezervirano mjesto za dodavanje slike. Kliknite rezervirano mjesto i odaberite sliku koju želite dodati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C4513F-D5C0-4D29-BEEB-9D5C853BBF23}" type="datetime1">
              <a:rPr lang="hr-HR" noProof="0" smtClean="0"/>
              <a:pPr/>
              <a:t>27.5.2020.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D5C44C-E2F0-4424-8A15-9D90880DB94B}" type="datetime1">
              <a:rPr lang="hr-HR" noProof="0" smtClean="0"/>
              <a:pPr/>
              <a:t>27.5.2020.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1D200F-9E7F-41F7-BD8F-92F444B7252C}" type="datetime1">
              <a:rPr lang="hr-HR" noProof="0" smtClean="0"/>
              <a:pPr/>
              <a:t>27.5.2020.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DFCB8A-FB4D-4601-ADD6-4DE18AFE4FB0}" type="datetime1">
              <a:rPr lang="hr-HR" noProof="0" smtClean="0"/>
              <a:pPr/>
              <a:t>27.5.2020.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7C8222-2AC3-402C-ACF4-666A58885761}" type="datetime1">
              <a:rPr lang="hr-HR" noProof="0" smtClean="0"/>
              <a:pPr/>
              <a:t>27.5.2020.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8319F6-71F7-4B34-8356-4C9547299C0A}" type="datetime1">
              <a:rPr lang="hr-HR" noProof="0" smtClean="0"/>
              <a:pPr/>
              <a:t>27.5.2020.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F3011F-3AB8-4585-85A4-15F67B8D5D29}" type="datetime1">
              <a:rPr lang="hr-HR" noProof="0" smtClean="0"/>
              <a:pPr/>
              <a:t>27.5.2020.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EA7A7-20DC-40C6-9145-84DCF0A7BB02}" type="datetime1">
              <a:rPr lang="hr-HR" noProof="0" smtClean="0"/>
              <a:pPr/>
              <a:t>27.5.2020.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učni oblik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2" name="Rezervirano mjesto za sliku 11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A1898E-8E3D-4FD3-ACC9-4C7E2066DB04}" type="datetime1">
              <a:rPr lang="hr-HR" noProof="0" smtClean="0"/>
              <a:pPr/>
              <a:t>27.5.2020.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2697A75-0070-4214-BFC4-7831CBBBB62D}" type="datetime1">
              <a:rPr lang="hr-HR" noProof="0" smtClean="0"/>
              <a:pPr/>
              <a:t>27.5.2020.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24000" y="365126"/>
            <a:ext cx="9144000" cy="1082674"/>
          </a:xfrm>
        </p:spPr>
        <p:txBody>
          <a:bodyPr/>
          <a:lstStyle/>
          <a:p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TEMA: OBITELJSKE PRIČE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ISHODI:</a:t>
            </a:r>
          </a:p>
          <a:p>
            <a:pPr marL="0" indent="0">
              <a:buNone/>
            </a:pPr>
            <a:r>
              <a:rPr lang="hr-HR" dirty="0" smtClean="0"/>
              <a:t>Učenik </a:t>
            </a:r>
            <a:r>
              <a:rPr lang="hr-HR" dirty="0"/>
              <a:t>sluša/čita književni tekst, izražava o čemu tekst govori i prepoznaje književne tekstove prema obliku u skladu s jezičnim razvojem i dobi (B.1.2.).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AUTORICA: </a:t>
            </a:r>
            <a:r>
              <a:rPr lang="hr-HR" dirty="0"/>
              <a:t>NATALIJA MIHELIN, učiteljica razredne nastave – mentor, </a:t>
            </a:r>
          </a:p>
          <a:p>
            <a:pPr marL="0" indent="0">
              <a:buNone/>
            </a:pPr>
            <a:r>
              <a:rPr lang="hr-HR" dirty="0" err="1"/>
              <a:t>I.osnovna</a:t>
            </a:r>
            <a:r>
              <a:rPr lang="hr-HR" dirty="0"/>
              <a:t> škola </a:t>
            </a:r>
            <a:r>
              <a:rPr lang="hr-HR" dirty="0" err="1"/>
              <a:t>Dugave</a:t>
            </a:r>
            <a:r>
              <a:rPr lang="hr-HR" dirty="0"/>
              <a:t>, Zagreb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11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591344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 smtClean="0"/>
              <a:t>Napiši u pisanku: 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type="subTitle" idx="1"/>
          </p:nvPr>
        </p:nvSpPr>
        <p:spPr>
          <a:xfrm>
            <a:off x="838200" y="1556792"/>
            <a:ext cx="7634064" cy="2736304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hr-HR" dirty="0" smtClean="0"/>
              <a:t>SLIKOPRIČE</a:t>
            </a:r>
          </a:p>
          <a:p>
            <a:pPr marL="0" indent="0" rtl="0">
              <a:buNone/>
            </a:pPr>
            <a:r>
              <a:rPr lang="hr-HR" dirty="0" smtClean="0"/>
              <a:t>TRI LJUBAVI GOSPOĐICE ČETKE</a:t>
            </a:r>
          </a:p>
          <a:p>
            <a:pPr marL="0" indent="0" rtl="0">
              <a:buNone/>
            </a:pPr>
            <a:r>
              <a:rPr lang="hr-HR" dirty="0" smtClean="0"/>
              <a:t>ŽELJKA HORVAT - VUKELJA</a:t>
            </a:r>
          </a:p>
          <a:p>
            <a:pPr marL="0" indent="0" rtl="0">
              <a:buNone/>
            </a:pPr>
            <a:r>
              <a:rPr lang="hr-HR" dirty="0" smtClean="0"/>
              <a:t>LIKOVI: GOPOĐICA  ČETKA, KAKTUS, JEŽ, ČEŠALJ</a:t>
            </a:r>
          </a:p>
          <a:p>
            <a:pPr marL="0" indent="0" rtl="0">
              <a:buNone/>
            </a:pPr>
            <a:endParaRPr lang="hr-HR" dirty="0" smtClean="0"/>
          </a:p>
          <a:p>
            <a:pPr marL="0" indent="0" rtl="0">
              <a:buNone/>
            </a:pPr>
            <a:r>
              <a:rPr lang="hr-HR" dirty="0" smtClean="0"/>
              <a:t>NAPIŠI SAM / SAMA SVOJU POUKU PRIČE.</a:t>
            </a:r>
            <a:endParaRPr lang="hr-HR" dirty="0"/>
          </a:p>
          <a:p>
            <a:pPr marL="0" indent="0" rtl="0">
              <a:buNone/>
            </a:pPr>
            <a:endParaRPr lang="hr-HR" dirty="0"/>
          </a:p>
          <a:p>
            <a:pPr marL="0" indent="0" rtl="0">
              <a:buNone/>
            </a:pPr>
            <a:endParaRPr lang="hr-HR" dirty="0" smtClean="0"/>
          </a:p>
          <a:p>
            <a:pPr marL="0" indent="0" rtl="0">
              <a:buNone/>
            </a:pP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015880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0"/>
            <a:ext cx="8458200" cy="1916832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2700" dirty="0" smtClean="0">
                <a:solidFill>
                  <a:srgbClr val="0070C0"/>
                </a:solidFill>
              </a:rPr>
              <a:t>NACRTAJ SLIKOVNICU TRI LJUBAVI GOSPOĐICE ČETKE. </a:t>
            </a:r>
            <a:br>
              <a:rPr lang="hr-HR" sz="2700" dirty="0" smtClean="0">
                <a:solidFill>
                  <a:srgbClr val="0070C0"/>
                </a:solidFill>
              </a:rPr>
            </a:b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IZABERI JEDNU SLIKU</a:t>
            </a:r>
            <a:r>
              <a:rPr lang="hr-HR" sz="2700" dirty="0" smtClean="0">
                <a:solidFill>
                  <a:srgbClr val="0070C0"/>
                </a:solidFill>
              </a:rPr>
              <a:t>.</a:t>
            </a:r>
            <a:br>
              <a:rPr lang="hr-HR" sz="2700" dirty="0" smtClean="0">
                <a:solidFill>
                  <a:srgbClr val="0070C0"/>
                </a:solidFill>
              </a:rPr>
            </a:br>
            <a:r>
              <a:rPr lang="hr-HR" sz="2700" dirty="0" smtClean="0">
                <a:solidFill>
                  <a:srgbClr val="0070C0"/>
                </a:solidFill>
              </a:rPr>
              <a:t>CRTAJ FLOMASTEROM U BOJI.</a:t>
            </a:r>
            <a:br>
              <a:rPr lang="hr-HR" sz="2700" dirty="0" smtClean="0">
                <a:solidFill>
                  <a:srgbClr val="0070C0"/>
                </a:solidFill>
              </a:rPr>
            </a:br>
            <a:endParaRPr lang="hr-HR" sz="2700" dirty="0">
              <a:solidFill>
                <a:srgbClr val="0070C0"/>
              </a:solidFill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type="subTitle" idx="1"/>
          </p:nvPr>
        </p:nvSpPr>
        <p:spPr>
          <a:xfrm>
            <a:off x="1631504" y="1700808"/>
            <a:ext cx="3528392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PRVA SLIKA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2"/>
                </a:solidFill>
              </a:rPr>
              <a:t>Naslov priče – Tri ljubavi gospođice četke. Crtež po izboru.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DRUGA SLIKA</a:t>
            </a:r>
          </a:p>
          <a:p>
            <a:pPr marL="0" indent="0">
              <a:buNone/>
            </a:pPr>
            <a:r>
              <a:rPr lang="hr-HR" sz="1600" dirty="0"/>
              <a:t>Gospođica četka susreće gospodina </a:t>
            </a:r>
            <a:r>
              <a:rPr lang="hr-HR" sz="1600" dirty="0" smtClean="0"/>
              <a:t>kaktusa.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TREĆA SLIKA</a:t>
            </a:r>
          </a:p>
          <a:p>
            <a:pPr marL="0" indent="0">
              <a:buNone/>
            </a:pPr>
            <a:r>
              <a:rPr lang="hr-HR" sz="1600" dirty="0" smtClean="0"/>
              <a:t>Gospođica </a:t>
            </a:r>
            <a:r>
              <a:rPr lang="hr-HR" sz="1600" dirty="0"/>
              <a:t>četka susreće ježa</a:t>
            </a:r>
            <a:endParaRPr lang="hr-HR" sz="1600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4294967295"/>
          </p:nvPr>
        </p:nvSpPr>
        <p:spPr>
          <a:xfrm>
            <a:off x="5447929" y="1700808"/>
            <a:ext cx="4176463" cy="359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ČETVRTA  SLIKA</a:t>
            </a:r>
          </a:p>
          <a:p>
            <a:pPr marL="0" indent="0">
              <a:buNone/>
            </a:pPr>
            <a:r>
              <a:rPr lang="hr-HR" sz="1600" dirty="0"/>
              <a:t>Jež se vraća u šumu, jer više voli divlje jabuke i lišće.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PETA SLIKA</a:t>
            </a:r>
          </a:p>
          <a:p>
            <a:pPr marL="0" indent="0">
              <a:buNone/>
            </a:pPr>
            <a:r>
              <a:rPr lang="hr-HR" sz="1600" dirty="0"/>
              <a:t>U kupaonicu se doselio gospodin </a:t>
            </a:r>
            <a:r>
              <a:rPr lang="hr-HR" sz="1600" dirty="0" smtClean="0"/>
              <a:t>češalj.</a:t>
            </a:r>
            <a:endParaRPr lang="hr-H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ŠESTA SLIKA</a:t>
            </a:r>
          </a:p>
          <a:p>
            <a:pPr marL="0" indent="0">
              <a:buNone/>
            </a:pPr>
            <a:r>
              <a:rPr lang="hr-HR" sz="1600" dirty="0"/>
              <a:t>Gospođica četka i gospodin češalj su zaljubljeni i žive sretno</a:t>
            </a:r>
            <a:r>
              <a:rPr lang="hr-HR" sz="1600" dirty="0" smtClean="0"/>
              <a:t>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838200" y="1268760"/>
            <a:ext cx="8458200" cy="1828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NADAM SE DA SI UŽIVAO/UŽIVALA ČITAJUĆI SLIKOPRIČE.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838200" y="3097560"/>
            <a:ext cx="7086600" cy="61947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Doviđenja!</a:t>
            </a:r>
          </a:p>
        </p:txBody>
      </p:sp>
    </p:spTree>
    <p:extLst>
      <p:ext uri="{BB962C8B-B14F-4D97-AF65-F5344CB8AC3E}">
        <p14:creationId xmlns:p14="http://schemas.microsoft.com/office/powerpoint/2010/main" val="2642381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SLIKOPRIČE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/>
              <a:t> </a:t>
            </a:r>
            <a:r>
              <a:rPr lang="hr-HR" dirty="0" smtClean="0"/>
              <a:t>ŽELJKA HORVAT VUKELJA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tekst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548680"/>
            <a:ext cx="5012839" cy="3022240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2207568" y="3645024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        Željka Horvat-</a:t>
            </a:r>
            <a:r>
              <a:rPr lang="hr-HR" dirty="0" err="1" smtClean="0"/>
              <a:t>Vukelja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335360" y="126876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Željka Horvat-</a:t>
            </a:r>
            <a:r>
              <a:rPr lang="hr-HR" dirty="0" err="1" smtClean="0"/>
              <a:t>Vukelja</a:t>
            </a:r>
            <a:r>
              <a:rPr lang="hr-HR" dirty="0" smtClean="0"/>
              <a:t> je pjesnikinja za djecu i autorica </a:t>
            </a:r>
            <a:r>
              <a:rPr lang="hr-HR" dirty="0" err="1" smtClean="0"/>
              <a:t>Slikopriča</a:t>
            </a:r>
            <a:r>
              <a:rPr lang="hr-HR" dirty="0" smtClean="0"/>
              <a:t> koje ste dobili za lektiru pročitati.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3935760" y="1988840"/>
            <a:ext cx="6732240" cy="1512168"/>
          </a:xfrm>
        </p:spPr>
        <p:txBody>
          <a:bodyPr/>
          <a:lstStyle/>
          <a:p>
            <a:r>
              <a:rPr lang="hr-HR" dirty="0" smtClean="0"/>
              <a:t>   SLIKOPRIČA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09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39616" y="533400"/>
            <a:ext cx="6984776" cy="1828800"/>
          </a:xfrm>
        </p:spPr>
        <p:txBody>
          <a:bodyPr/>
          <a:lstStyle/>
          <a:p>
            <a:r>
              <a:rPr lang="hr-HR" dirty="0" smtClean="0"/>
              <a:t>PROČITAJ JOŠ JEDNOM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359696" y="2780928"/>
            <a:ext cx="5126360" cy="432048"/>
          </a:xfrm>
        </p:spPr>
        <p:txBody>
          <a:bodyPr>
            <a:normAutofit/>
          </a:bodyPr>
          <a:lstStyle/>
          <a:p>
            <a:r>
              <a:rPr lang="hr-HR" dirty="0" smtClean="0"/>
              <a:t>TRI LJUBAVI GOSPOĐICE ČETKE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8716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slike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Rezervirano mjesto slike 1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Rezervirano mjesto teksta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786834"/>
            <a:ext cx="4248472" cy="59058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92" y="764704"/>
            <a:ext cx="4025604" cy="5977869"/>
          </a:xfrm>
          <a:prstGeom prst="rect">
            <a:avLst/>
          </a:prstGeom>
        </p:spPr>
      </p:pic>
      <p:pic>
        <p:nvPicPr>
          <p:cNvPr id="2" name="tri ljubav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64152" y="50511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775520" y="365126"/>
            <a:ext cx="8892480" cy="47158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ODGOVORI NA SLJEDEĆA PITANJA: 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idx="1"/>
          </p:nvPr>
        </p:nvSpPr>
        <p:spPr>
          <a:xfrm>
            <a:off x="1757047" y="980728"/>
            <a:ext cx="8892480" cy="5472608"/>
          </a:xfrm>
        </p:spPr>
        <p:txBody>
          <a:bodyPr rtlCol="0">
            <a:normAutofit fontScale="25000" lnSpcReduction="20000"/>
          </a:bodyPr>
          <a:lstStyle/>
          <a:p>
            <a:pPr marL="0" indent="0" rtl="0">
              <a:buNone/>
            </a:pPr>
            <a:r>
              <a:rPr lang="hr-HR" sz="5600" dirty="0" smtClean="0"/>
              <a:t>Gdje je živjela gospođica četka? </a:t>
            </a:r>
          </a:p>
          <a:p>
            <a:pPr marL="0" indent="0" rtl="0">
              <a:buNone/>
            </a:pPr>
            <a:r>
              <a:rPr lang="hr-HR" sz="5600" dirty="0" smtClean="0">
                <a:solidFill>
                  <a:schemeClr val="accent2">
                    <a:lumMod val="75000"/>
                  </a:schemeClr>
                </a:solidFill>
              </a:rPr>
              <a:t>Gospođica četka živjela je u kupaonici.</a:t>
            </a:r>
          </a:p>
          <a:p>
            <a:pPr marL="0" indent="0" rtl="0">
              <a:buNone/>
            </a:pPr>
            <a:r>
              <a:rPr lang="hr-HR" sz="5600" dirty="0" smtClean="0"/>
              <a:t>Koliko je ljubavi imala gospođica četka? </a:t>
            </a:r>
          </a:p>
          <a:p>
            <a:pPr marL="0" indent="0" rtl="0">
              <a:buNone/>
            </a:pPr>
            <a:r>
              <a:rPr lang="hr-HR" sz="5600" dirty="0" smtClean="0">
                <a:solidFill>
                  <a:schemeClr val="accent2">
                    <a:lumMod val="75000"/>
                  </a:schemeClr>
                </a:solidFill>
              </a:rPr>
              <a:t>Gospođica četka imala je tri ljubavi.</a:t>
            </a:r>
          </a:p>
          <a:p>
            <a:pPr marL="0" indent="0" rtl="0">
              <a:buNone/>
            </a:pPr>
            <a:r>
              <a:rPr lang="hr-HR" sz="5600" dirty="0" smtClean="0">
                <a:solidFill>
                  <a:schemeClr val="tx2"/>
                </a:solidFill>
              </a:rPr>
              <a:t>U koga je bio zaljubljen gospodin kaktus?</a:t>
            </a:r>
          </a:p>
          <a:p>
            <a:pPr marL="0" indent="0" rtl="0">
              <a:buNone/>
            </a:pPr>
            <a:r>
              <a:rPr lang="hr-HR" sz="5600" dirty="0" smtClean="0">
                <a:solidFill>
                  <a:schemeClr val="accent2">
                    <a:lumMod val="75000"/>
                  </a:schemeClr>
                </a:solidFill>
              </a:rPr>
              <a:t>Kaktus je bio zaljubljen u </a:t>
            </a:r>
            <a:r>
              <a:rPr lang="hr-HR" sz="56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hr-HR" sz="5600" dirty="0" smtClean="0">
                <a:solidFill>
                  <a:schemeClr val="accent2">
                    <a:lumMod val="75000"/>
                  </a:schemeClr>
                </a:solidFill>
              </a:rPr>
              <a:t>eglu s cvijećem.</a:t>
            </a:r>
          </a:p>
          <a:p>
            <a:pPr marL="0" indent="0" rtl="0">
              <a:buNone/>
            </a:pPr>
            <a:r>
              <a:rPr lang="hr-HR" sz="5600" dirty="0" smtClean="0"/>
              <a:t>Gdje je živio gospodin jež?</a:t>
            </a:r>
          </a:p>
          <a:p>
            <a:pPr marL="0" indent="0" rtl="0">
              <a:buNone/>
            </a:pPr>
            <a:r>
              <a:rPr lang="hr-HR" sz="5600" dirty="0" smtClean="0">
                <a:solidFill>
                  <a:schemeClr val="accent2">
                    <a:lumMod val="75000"/>
                  </a:schemeClr>
                </a:solidFill>
              </a:rPr>
              <a:t>Gospodin jež je živio u šumi.</a:t>
            </a:r>
          </a:p>
          <a:p>
            <a:pPr marL="0" indent="0" rtl="0">
              <a:buNone/>
            </a:pPr>
            <a:r>
              <a:rPr lang="hr-HR" sz="5600" dirty="0" smtClean="0">
                <a:solidFill>
                  <a:schemeClr val="tx2"/>
                </a:solidFill>
              </a:rPr>
              <a:t>Koga je volio jež?</a:t>
            </a:r>
          </a:p>
          <a:p>
            <a:pPr marL="0" indent="0" rtl="0">
              <a:buNone/>
            </a:pPr>
            <a:r>
              <a:rPr lang="hr-HR" sz="5600" dirty="0" smtClean="0">
                <a:solidFill>
                  <a:schemeClr val="accent2">
                    <a:lumMod val="75000"/>
                  </a:schemeClr>
                </a:solidFill>
              </a:rPr>
              <a:t>Jež je volio šumu, divlje jabuke i lišće.</a:t>
            </a:r>
          </a:p>
          <a:p>
            <a:pPr marL="0" indent="0" rtl="0">
              <a:buNone/>
            </a:pPr>
            <a:r>
              <a:rPr lang="hr-HR" sz="5600" dirty="0" smtClean="0"/>
              <a:t>Gdje je gospođica četka srela svoju treću ljubav?</a:t>
            </a:r>
          </a:p>
          <a:p>
            <a:pPr marL="0" indent="0" rtl="0">
              <a:buNone/>
            </a:pPr>
            <a:r>
              <a:rPr lang="hr-HR" sz="5600" dirty="0" smtClean="0">
                <a:solidFill>
                  <a:schemeClr val="accent2">
                    <a:lumMod val="75000"/>
                  </a:schemeClr>
                </a:solidFill>
              </a:rPr>
              <a:t>Svoju treću ljubav gospođica četka upoznala je u kupaonici.</a:t>
            </a:r>
          </a:p>
          <a:p>
            <a:pPr marL="0" indent="0" rtl="0">
              <a:buNone/>
            </a:pPr>
            <a:r>
              <a:rPr lang="hr-HR" sz="5600" dirty="0" smtClean="0">
                <a:solidFill>
                  <a:schemeClr val="tx2"/>
                </a:solidFill>
              </a:rPr>
              <a:t>Što misliš, zašto su češalj i četka postali ljubavni par?</a:t>
            </a:r>
          </a:p>
          <a:p>
            <a:pPr marL="0" indent="0" rtl="0">
              <a:buNone/>
            </a:pPr>
            <a:r>
              <a:rPr lang="hr-HR" sz="5600" dirty="0" smtClean="0">
                <a:solidFill>
                  <a:schemeClr val="accent2">
                    <a:lumMod val="75000"/>
                  </a:schemeClr>
                </a:solidFill>
              </a:rPr>
              <a:t>Četka i češalj živjeli su na istom mjestu, mogli su se vidjeti svaki dan,  voljeli su raditi iste stvari.</a:t>
            </a:r>
            <a:endParaRPr lang="hr-HR" sz="5600" dirty="0" smtClean="0">
              <a:solidFill>
                <a:srgbClr val="FF0000"/>
              </a:solidFill>
            </a:endParaRPr>
          </a:p>
          <a:p>
            <a:pPr marL="0" indent="0" rtl="0">
              <a:buNone/>
            </a:pPr>
            <a:endParaRPr lang="hr-HR" sz="5600" dirty="0" smtClean="0">
              <a:solidFill>
                <a:srgbClr val="FF0000"/>
              </a:solidFill>
            </a:endParaRPr>
          </a:p>
          <a:p>
            <a:pPr marL="0" indent="0" rtl="0">
              <a:buNone/>
            </a:pPr>
            <a:endParaRPr lang="hr-HR" sz="5600" dirty="0" smtClean="0"/>
          </a:p>
          <a:p>
            <a:pPr marL="0" indent="0" rtl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0474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838200" y="2276872"/>
            <a:ext cx="8458200" cy="1368152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Zbog čega kaktus i jež nisu mogli voljeti četku?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9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767408" y="548680"/>
            <a:ext cx="8458200" cy="3543672"/>
          </a:xfrm>
        </p:spPr>
        <p:txBody>
          <a:bodyPr>
            <a:normAutofit/>
          </a:bodyPr>
          <a:lstStyle/>
          <a:p>
            <a:r>
              <a:rPr lang="hr-HR" sz="4000" dirty="0" smtClean="0"/>
              <a:t>Što bi se dogodilo da se jež zaljubio u četku?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6038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jeca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227_TF03896101" id="{2F162434-E3AF-4908-BB74-B01857A4B26A}" vid="{95CCBC2F-A663-4AD9-AE79-BA46C80AE029}"/>
    </a:ext>
  </a:extLst>
</a:theme>
</file>

<file path=ppt/theme/theme2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a4f35948-e619-41b3-aa29-22878b09cfd2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o obrazovanju s djecom na školskom dvorištu (široki zaslon)</Template>
  <TotalTime>530</TotalTime>
  <Words>410</Words>
  <Application>Microsoft Office PowerPoint</Application>
  <PresentationFormat>Široki zaslon</PresentationFormat>
  <Paragraphs>66</Paragraphs>
  <Slides>12</Slides>
  <Notes>6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Djeca 16 x 9</vt:lpstr>
      <vt:lpstr>HRVATSKI JEZIK</vt:lpstr>
      <vt:lpstr>SLIKOPRIČE</vt:lpstr>
      <vt:lpstr>                Željka Horvat-Vukelja </vt:lpstr>
      <vt:lpstr>   SLIKOPRIČA </vt:lpstr>
      <vt:lpstr>PROČITAJ JOŠ JEDNOM</vt:lpstr>
      <vt:lpstr>PowerPoint prezentacija</vt:lpstr>
      <vt:lpstr>ODGOVORI NA SLJEDEĆA PITANJA: </vt:lpstr>
      <vt:lpstr>Zbog čega kaktus i jež nisu mogli voljeti četku?</vt:lpstr>
      <vt:lpstr>Što bi se dogodilo da se jež zaljubio u četku?</vt:lpstr>
      <vt:lpstr>Napiši u pisanku: </vt:lpstr>
      <vt:lpstr>   NACRTAJ SLIKOVNICU TRI LJUBAVI GOSPOĐICE ČETKE.  IZABERI JEDNU SLIKU. CRTAJ FLOMASTEROM U BOJI. </vt:lpstr>
      <vt:lpstr>NADAM SE DA SI UŽIVAO/UŽIVALA ČITAJUĆI SLIKOPRIČE.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 LJUBAVI GOSPOĐICE ČETKE</dc:title>
  <dc:creator>Natalija Mihelin</dc:creator>
  <cp:keywords/>
  <cp:lastModifiedBy>Natalija Mihelin</cp:lastModifiedBy>
  <cp:revision>51</cp:revision>
  <dcterms:created xsi:type="dcterms:W3CDTF">2020-05-15T11:07:19Z</dcterms:created>
  <dcterms:modified xsi:type="dcterms:W3CDTF">2020-05-27T09:07:51Z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