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3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1" r:id="rId6"/>
    <p:sldId id="276" r:id="rId7"/>
    <p:sldId id="262" r:id="rId8"/>
    <p:sldId id="261" r:id="rId9"/>
    <p:sldId id="263" r:id="rId10"/>
    <p:sldId id="274" r:id="rId11"/>
    <p:sldId id="265" r:id="rId12"/>
    <p:sldId id="266" r:id="rId13"/>
    <p:sldId id="273" r:id="rId14"/>
    <p:sldId id="278" r:id="rId15"/>
    <p:sldId id="272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2904" y="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04F4E-DBB4-4E0B-86CC-83A5BE9AC0AE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A3079-A2B8-451D-AC3D-1A95B48BA9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730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442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1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880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769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7789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882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103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204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1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297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218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445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96752"/>
            <a:ext cx="6858000" cy="729035"/>
          </a:xfrm>
        </p:spPr>
        <p:txBody>
          <a:bodyPr/>
          <a:lstStyle/>
          <a:p>
            <a:r>
              <a:rPr lang="hr-HR" dirty="0"/>
              <a:t>Strane svijeta</a:t>
            </a:r>
          </a:p>
        </p:txBody>
      </p:sp>
      <p:sp>
        <p:nvSpPr>
          <p:cNvPr id="5" name="Podnaslov 2"/>
          <p:cNvSpPr>
            <a:spLocks noGrp="1"/>
          </p:cNvSpPr>
          <p:nvPr/>
        </p:nvSpPr>
        <p:spPr>
          <a:xfrm>
            <a:off x="2915816" y="6093296"/>
            <a:ext cx="591080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/>
              <a:t>Vesna </a:t>
            </a:r>
            <a:r>
              <a:rPr lang="hr-HR" sz="2000" dirty="0" err="1"/>
              <a:t>Bego</a:t>
            </a:r>
            <a:r>
              <a:rPr lang="hr-HR" sz="2000" dirty="0"/>
              <a:t>, OŠ Dragutina </a:t>
            </a:r>
            <a:r>
              <a:rPr lang="hr-HR" sz="2000" dirty="0" err="1"/>
              <a:t>Domjanića</a:t>
            </a:r>
            <a:r>
              <a:rPr lang="hr-HR" sz="2000" dirty="0"/>
              <a:t>, Sveti Ivan Zelina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50" y="2633662"/>
            <a:ext cx="46101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2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50" y="403342"/>
            <a:ext cx="6158458" cy="866360"/>
          </a:xfrm>
        </p:spPr>
        <p:txBody>
          <a:bodyPr>
            <a:noAutofit/>
          </a:bodyPr>
          <a:lstStyle/>
          <a:p>
            <a:r>
              <a:rPr lang="hr-HR" sz="4400" dirty="0"/>
              <a:t>Kratica za sjeveroistok je: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4400" dirty="0">
                <a:latin typeface="Aharoni" pitchFamily="2" charset="-79"/>
                <a:cs typeface="Aharoni" pitchFamily="2" charset="-79"/>
              </a:rPr>
              <a:t>JZ</a:t>
            </a:r>
            <a:endParaRPr lang="hr-HR" sz="4400" dirty="0"/>
          </a:p>
          <a:p>
            <a:pPr marL="0" indent="0">
              <a:buNone/>
            </a:pPr>
            <a:r>
              <a:rPr lang="hr-HR" sz="4400" dirty="0"/>
              <a:t>                                          </a:t>
            </a:r>
            <a:r>
              <a:rPr lang="hr-HR" sz="4400" dirty="0">
                <a:latin typeface="Aharoni" pitchFamily="2" charset="-79"/>
                <a:cs typeface="Aharoni" pitchFamily="2" charset="-79"/>
              </a:rPr>
              <a:t>IS</a:t>
            </a:r>
            <a:r>
              <a:rPr lang="hr-HR" sz="4400" dirty="0"/>
              <a:t>          </a:t>
            </a:r>
            <a:r>
              <a:rPr lang="hr-HR" sz="4400" dirty="0">
                <a:latin typeface="Aharoni" pitchFamily="2" charset="-79"/>
                <a:cs typeface="Aharoni" pitchFamily="2" charset="-79"/>
              </a:rPr>
              <a:t>          </a:t>
            </a:r>
          </a:p>
          <a:p>
            <a:pPr marL="0" indent="0">
              <a:buNone/>
            </a:pPr>
            <a:r>
              <a:rPr lang="hr-HR" sz="4400" dirty="0">
                <a:latin typeface="Aharoni" pitchFamily="2" charset="-79"/>
                <a:cs typeface="Aharoni" pitchFamily="2" charset="-79"/>
              </a:rPr>
              <a:t>            IJ</a:t>
            </a:r>
          </a:p>
          <a:p>
            <a:pPr marL="0" indent="0">
              <a:buNone/>
            </a:pPr>
            <a:r>
              <a:rPr lang="hr-HR" sz="4400" dirty="0">
                <a:latin typeface="Aharoni" pitchFamily="2" charset="-79"/>
                <a:cs typeface="Aharoni" pitchFamily="2" charset="-79"/>
              </a:rPr>
              <a:t>                                IJ</a:t>
            </a:r>
            <a:endParaRPr lang="hr-HR" sz="4400" dirty="0"/>
          </a:p>
          <a:p>
            <a:pPr marL="0" indent="0">
              <a:buNone/>
            </a:pPr>
            <a:endParaRPr lang="hr-HR" sz="4400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sz="4400" dirty="0">
                <a:latin typeface="Aharoni" pitchFamily="2" charset="-79"/>
                <a:cs typeface="Aharoni" pitchFamily="2" charset="-79"/>
              </a:rPr>
              <a:t>                                                ZJ</a:t>
            </a:r>
          </a:p>
          <a:p>
            <a:pPr marL="0" indent="0">
              <a:buNone/>
            </a:pPr>
            <a:r>
              <a:rPr lang="hr-HR" sz="4400" dirty="0">
                <a:latin typeface="Aharoni" pitchFamily="2" charset="-79"/>
                <a:cs typeface="Aharoni" pitchFamily="2" charset="-79"/>
              </a:rPr>
              <a:t>                        SI</a:t>
            </a:r>
            <a:endParaRPr lang="hr-HR" sz="4400" dirty="0"/>
          </a:p>
          <a:p>
            <a:pPr marL="0" indent="0">
              <a:buNone/>
            </a:pPr>
            <a:r>
              <a:rPr lang="hr-HR" sz="4400" dirty="0">
                <a:latin typeface="Aharoni" pitchFamily="2" charset="-79"/>
                <a:cs typeface="Aharoni" pitchFamily="2" charset="-79"/>
              </a:rPr>
              <a:t>JI</a:t>
            </a:r>
            <a:endParaRPr lang="hr-HR" sz="4400" dirty="0"/>
          </a:p>
        </p:txBody>
      </p:sp>
      <p:sp>
        <p:nvSpPr>
          <p:cNvPr id="5" name="Prsten 4"/>
          <p:cNvSpPr/>
          <p:nvPr/>
        </p:nvSpPr>
        <p:spPr>
          <a:xfrm>
            <a:off x="3563888" y="4509120"/>
            <a:ext cx="914400" cy="914400"/>
          </a:xfrm>
          <a:prstGeom prst="donut">
            <a:avLst>
              <a:gd name="adj" fmla="val 8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908720"/>
            <a:ext cx="8686800" cy="4163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Nasuprot jugozapada je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dirty="0"/>
              <a:t> </a:t>
            </a:r>
            <a:r>
              <a:rPr lang="hr-HR" sz="4000" dirty="0">
                <a:latin typeface="Aharoni" pitchFamily="2" charset="-79"/>
                <a:cs typeface="Aharoni" pitchFamily="2" charset="-79"/>
              </a:rPr>
              <a:t>                    sjeveroistok.</a:t>
            </a:r>
            <a:endParaRPr lang="hr-HR" sz="4000" dirty="0"/>
          </a:p>
        </p:txBody>
      </p:sp>
      <p:pic>
        <p:nvPicPr>
          <p:cNvPr id="5" name="Picture 2" descr="C:\Users\Korisnik\Pictures\My Scans\Slike za prezentacije\scan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204500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5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836712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Ako gledaš prema zapadu,</a:t>
            </a:r>
          </a:p>
          <a:p>
            <a:pPr marL="0" indent="0">
              <a:buNone/>
            </a:pPr>
            <a:r>
              <a:rPr lang="hr-HR" sz="4000" dirty="0"/>
              <a:t>lijevo od tebe je:</a:t>
            </a:r>
          </a:p>
          <a:p>
            <a:pPr marL="742950" indent="-742950">
              <a:buAutoNum type="alphaLcParenR"/>
            </a:pPr>
            <a:r>
              <a:rPr lang="hr-HR" sz="4000" dirty="0"/>
              <a:t>sjever</a:t>
            </a:r>
          </a:p>
          <a:p>
            <a:pPr marL="742950" indent="-742950">
              <a:buAutoNum type="alphaLcParenR"/>
            </a:pPr>
            <a:r>
              <a:rPr lang="hr-HR" sz="4000" dirty="0"/>
              <a:t>istok</a:t>
            </a:r>
          </a:p>
          <a:p>
            <a:pPr marL="742950" indent="-742950">
              <a:buAutoNum type="alphaLcParenR"/>
            </a:pPr>
            <a:r>
              <a:rPr lang="hr-HR" sz="4000" dirty="0"/>
              <a:t>jug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Prsten 3"/>
          <p:cNvSpPr/>
          <p:nvPr/>
        </p:nvSpPr>
        <p:spPr>
          <a:xfrm>
            <a:off x="395536" y="3356992"/>
            <a:ext cx="914400" cy="914400"/>
          </a:xfrm>
          <a:prstGeom prst="donut">
            <a:avLst>
              <a:gd name="adj" fmla="val 8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7172" name="Picture 4" descr="C:\Users\Korisnik\Pictures\My Scans\Slike za prezentacije\scan0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28999"/>
            <a:ext cx="2448272" cy="31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64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hr-HR" dirty="0"/>
              <a:t>Koju stranu pokazuje Sunce?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585156"/>
            <a:ext cx="8229600" cy="4911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Spoji zadane pojmove crtom.</a:t>
            </a:r>
          </a:p>
          <a:p>
            <a:pPr marL="0" indent="0">
              <a:buNone/>
            </a:pPr>
            <a:r>
              <a:rPr lang="hr-HR" sz="4000" dirty="0">
                <a:solidFill>
                  <a:srgbClr val="0000FF"/>
                </a:solidFill>
              </a:rPr>
              <a:t>jutro                                        </a:t>
            </a:r>
            <a:endParaRPr lang="hr-H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sz="4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hr-HR" sz="4000" dirty="0">
                <a:solidFill>
                  <a:srgbClr val="0000FF"/>
                </a:solidFill>
              </a:rPr>
              <a:t>podne                                      </a:t>
            </a:r>
            <a:endParaRPr lang="hr-H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sz="4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hr-HR" sz="4000" dirty="0">
                <a:solidFill>
                  <a:srgbClr val="0000FF"/>
                </a:solidFill>
              </a:rPr>
              <a:t>večer                                       </a:t>
            </a:r>
            <a:endParaRPr lang="hr-HR" sz="4000" dirty="0">
              <a:solidFill>
                <a:srgbClr val="FF0000"/>
              </a:solidFill>
            </a:endParaRPr>
          </a:p>
        </p:txBody>
      </p:sp>
      <p:cxnSp>
        <p:nvCxnSpPr>
          <p:cNvPr id="5" name="Ravni poveznik sa strelicom 4"/>
          <p:cNvCxnSpPr/>
          <p:nvPr/>
        </p:nvCxnSpPr>
        <p:spPr>
          <a:xfrm>
            <a:off x="1691680" y="2564904"/>
            <a:ext cx="4752528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/>
          <p:cNvCxnSpPr/>
          <p:nvPr/>
        </p:nvCxnSpPr>
        <p:spPr>
          <a:xfrm>
            <a:off x="2195736" y="3969060"/>
            <a:ext cx="424847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sa strelicom 8"/>
          <p:cNvCxnSpPr/>
          <p:nvPr/>
        </p:nvCxnSpPr>
        <p:spPr>
          <a:xfrm flipV="1">
            <a:off x="1907704" y="2708920"/>
            <a:ext cx="4536504" cy="24598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6668972" y="2210961"/>
            <a:ext cx="1689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FF0000"/>
                </a:solidFill>
                <a:cs typeface="Aharoni" pitchFamily="2" charset="-79"/>
              </a:rPr>
              <a:t>zapad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6669256" y="3796573"/>
            <a:ext cx="1287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FF0000"/>
                </a:solidFill>
                <a:cs typeface="Aharoni" pitchFamily="2" charset="-79"/>
              </a:rPr>
              <a:t>jug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6671382" y="5168805"/>
            <a:ext cx="1501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FF0000"/>
                </a:solidFill>
                <a:cs typeface="Aharoni" pitchFamily="2" charset="-79"/>
              </a:rPr>
              <a:t>istok</a:t>
            </a:r>
          </a:p>
        </p:txBody>
      </p:sp>
    </p:spTree>
    <p:extLst>
      <p:ext uri="{BB962C8B-B14F-4D97-AF65-F5344CB8AC3E}">
        <p14:creationId xmlns:p14="http://schemas.microsoft.com/office/powerpoint/2010/main" val="356263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504056"/>
          </a:xfrm>
        </p:spPr>
        <p:txBody>
          <a:bodyPr>
            <a:noAutofit/>
          </a:bodyPr>
          <a:lstStyle/>
          <a:p>
            <a:r>
              <a:rPr lang="hr-HR" sz="4000" dirty="0"/>
              <a:t>Na kojoj se strani svijeta nalazi:</a:t>
            </a:r>
          </a:p>
        </p:txBody>
      </p:sp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>
          <a:xfrm>
            <a:off x="304800" y="981075"/>
            <a:ext cx="8686800" cy="5099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      </a:t>
            </a: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 </a:t>
            </a:r>
            <a:endParaRPr lang="hr-HR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SZ                        </a:t>
            </a: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</a:t>
            </a:r>
            <a:r>
              <a:rPr lang="hr-HR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Z</a:t>
            </a: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</a:t>
            </a:r>
            <a:endParaRPr lang="hr-HR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  </a:t>
            </a: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 </a:t>
            </a:r>
            <a:endParaRPr lang="hr-HR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Strelica gore-dolje 5"/>
          <p:cNvSpPr/>
          <p:nvPr/>
        </p:nvSpPr>
        <p:spPr>
          <a:xfrm>
            <a:off x="4173096" y="2132856"/>
            <a:ext cx="221744" cy="288032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 gore-dolje 7"/>
          <p:cNvSpPr/>
          <p:nvPr/>
        </p:nvSpPr>
        <p:spPr>
          <a:xfrm rot="5400000">
            <a:off x="4264057" y="2056656"/>
            <a:ext cx="263272" cy="303272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Strelica gore-dolje 3"/>
          <p:cNvSpPr/>
          <p:nvPr/>
        </p:nvSpPr>
        <p:spPr>
          <a:xfrm rot="2941906">
            <a:off x="4140377" y="2178602"/>
            <a:ext cx="255344" cy="293411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Strelica gore-dolje 10"/>
          <p:cNvSpPr/>
          <p:nvPr/>
        </p:nvSpPr>
        <p:spPr>
          <a:xfrm rot="18739734">
            <a:off x="4233001" y="2141379"/>
            <a:ext cx="280019" cy="293899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122" name="Picture 2" descr="C:\Users\Korisnik\Pictures\My Scans\Slike za prezentacije\scan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411" y="1428929"/>
            <a:ext cx="1440160" cy="108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orisnik\Pictures\My Scans\Slike za prezentacije\scan00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621" y="773759"/>
            <a:ext cx="1153278" cy="121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orisnik\Pictures\My Scans\Slike za prezentacije\scan00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79" y="5176076"/>
            <a:ext cx="1471613" cy="125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orisnik\Pictures\My Scans\Slike za prezentacije\scan00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6386"/>
            <a:ext cx="1476375" cy="11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Korisnik\Pictures\My Scans\Slike za prezentacije\scan00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104" y="2809154"/>
            <a:ext cx="1508122" cy="126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Korisnik\Pictures\My Scans\Slike za prezentacije\scan0010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1"/>
          <a:stretch/>
        </p:blipFill>
        <p:spPr bwMode="auto">
          <a:xfrm>
            <a:off x="5505137" y="1294893"/>
            <a:ext cx="1299112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Korisnik\Pictures\My Scans\Slike za prezentacije\scan001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27590"/>
            <a:ext cx="1664432" cy="118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Korisnik\Pictures\My Scans\Slike za prezentacije\scan000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97" y="4653854"/>
            <a:ext cx="1211263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72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</a:t>
            </a:r>
            <a:r>
              <a:rPr lang="hr-HR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Bravo !</a:t>
            </a:r>
          </a:p>
        </p:txBody>
      </p:sp>
    </p:spTree>
    <p:extLst>
      <p:ext uri="{BB962C8B-B14F-4D97-AF65-F5344CB8AC3E}">
        <p14:creationId xmlns:p14="http://schemas.microsoft.com/office/powerpoint/2010/main" val="304843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Glavne strane svijeta su: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436" y="1772816"/>
            <a:ext cx="3819128" cy="385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3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9552"/>
          </a:xfrm>
        </p:spPr>
        <p:txBody>
          <a:bodyPr>
            <a:normAutofit/>
          </a:bodyPr>
          <a:lstStyle/>
          <a:p>
            <a:r>
              <a:rPr lang="hr-HR" dirty="0"/>
              <a:t>Sporedne strane svijeta su: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340768"/>
            <a:ext cx="4536504" cy="457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78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3568" y="980728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hr-HR" sz="4000" dirty="0">
                <a:latin typeface="+mj-lt"/>
                <a:cs typeface="Aharoni" pitchFamily="2" charset="-79"/>
              </a:rPr>
              <a:t>Određivanje glavnih i sporednih strana svijeta nazivamo</a:t>
            </a:r>
          </a:p>
          <a:p>
            <a:pPr marL="0" indent="0">
              <a:buNone/>
            </a:pPr>
            <a:endParaRPr lang="hr-HR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+mj-lt"/>
                <a:cs typeface="Aharoni" pitchFamily="2" charset="-79"/>
              </a:rPr>
              <a:t>                                                        </a:t>
            </a:r>
            <a:r>
              <a:rPr lang="hr-HR" sz="4400" dirty="0">
                <a:latin typeface="Aharoni" pitchFamily="2" charset="-79"/>
                <a:cs typeface="Aharoni" pitchFamily="2" charset="-79"/>
              </a:rPr>
              <a:t>orijentacija.</a:t>
            </a:r>
            <a:endParaRPr lang="hr-HR" dirty="0">
              <a:latin typeface="+mj-lt"/>
              <a:cs typeface="Aharoni" pitchFamily="2" charset="-79"/>
            </a:endParaRPr>
          </a:p>
        </p:txBody>
      </p:sp>
      <p:pic>
        <p:nvPicPr>
          <p:cNvPr id="3075" name="Picture 3" descr="C:\Users\Korisnik\Pictures\My Scans\Slike za prezentacije\scan0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2880320" cy="327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79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Kratice strana svijeta pišemo:</a:t>
            </a:r>
          </a:p>
          <a:p>
            <a:pPr marL="0" indent="0">
              <a:buNone/>
            </a:pPr>
            <a:endParaRPr lang="hr-HR" sz="4000" dirty="0"/>
          </a:p>
          <a:p>
            <a:pPr marL="742950" indent="-742950">
              <a:buAutoNum type="alphaLcParenR"/>
            </a:pPr>
            <a:r>
              <a:rPr lang="hr-HR" sz="4000" dirty="0"/>
              <a:t>velikim i malim pisanim slovima</a:t>
            </a:r>
          </a:p>
          <a:p>
            <a:pPr marL="742950" indent="-742950">
              <a:buAutoNum type="alphaLcParenR"/>
            </a:pPr>
            <a:r>
              <a:rPr lang="hr-HR" sz="4000" dirty="0"/>
              <a:t>malim tiskanim slovima</a:t>
            </a:r>
          </a:p>
          <a:p>
            <a:pPr marL="742950" indent="-742950">
              <a:buAutoNum type="alphaLcParenR"/>
            </a:pPr>
            <a:r>
              <a:rPr lang="hr-HR" sz="4000" dirty="0"/>
              <a:t>velikim tiskanim slovima</a:t>
            </a:r>
          </a:p>
        </p:txBody>
      </p:sp>
      <p:sp>
        <p:nvSpPr>
          <p:cNvPr id="4" name="Prsten 3"/>
          <p:cNvSpPr/>
          <p:nvPr/>
        </p:nvSpPr>
        <p:spPr>
          <a:xfrm>
            <a:off x="251520" y="3356992"/>
            <a:ext cx="914400" cy="914400"/>
          </a:xfrm>
          <a:prstGeom prst="donut">
            <a:avLst>
              <a:gd name="adj" fmla="val 8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9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13167"/>
            <a:ext cx="7169968" cy="1050531"/>
          </a:xfrm>
        </p:spPr>
        <p:txBody>
          <a:bodyPr>
            <a:noAutofit/>
          </a:bodyPr>
          <a:lstStyle/>
          <a:p>
            <a:br>
              <a:rPr lang="hr-HR" sz="4000" dirty="0"/>
            </a:br>
            <a:r>
              <a:rPr lang="hr-HR" sz="4000" dirty="0"/>
              <a:t>Orijentirati se možemo s pomoću:</a:t>
            </a:r>
            <a:br>
              <a:rPr lang="hr-HR" sz="4000" dirty="0"/>
            </a:br>
            <a:endParaRPr lang="hr-HR" sz="2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dirty="0"/>
              <a:t> 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dirty="0"/>
              <a:t>vjetra</a:t>
            </a:r>
          </a:p>
          <a:p>
            <a:pPr marL="0" indent="0">
              <a:buNone/>
            </a:pPr>
            <a:r>
              <a:rPr lang="hr-HR" sz="4000" dirty="0"/>
              <a:t>                                                               </a:t>
            </a:r>
          </a:p>
          <a:p>
            <a:pPr marL="0" indent="0">
              <a:buNone/>
            </a:pPr>
            <a:r>
              <a:rPr lang="hr-HR" sz="4000" dirty="0"/>
              <a:t>                                                                       sunca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dirty="0"/>
              <a:t>                         </a:t>
            </a:r>
          </a:p>
          <a:p>
            <a:pPr marL="0" indent="0">
              <a:buNone/>
            </a:pPr>
            <a:r>
              <a:rPr lang="hr-HR" sz="4000" dirty="0"/>
              <a:t>                                kiše</a:t>
            </a:r>
          </a:p>
          <a:p>
            <a:pPr marL="0" indent="0">
              <a:buNone/>
            </a:pPr>
            <a:endParaRPr lang="hr-HR" sz="4000" dirty="0"/>
          </a:p>
        </p:txBody>
      </p:sp>
      <p:sp>
        <p:nvSpPr>
          <p:cNvPr id="8" name="Prsten 7"/>
          <p:cNvSpPr/>
          <p:nvPr/>
        </p:nvSpPr>
        <p:spPr>
          <a:xfrm>
            <a:off x="6447106" y="3789040"/>
            <a:ext cx="1653285" cy="914400"/>
          </a:xfrm>
          <a:prstGeom prst="donut">
            <a:avLst>
              <a:gd name="adj" fmla="val 8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5" name="Picture 4" descr="C:\Users\Korisnik\Pictures\My Scans\Slike za prezentacije\scan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201" y="2348880"/>
            <a:ext cx="2487613" cy="13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orisnik\Pictures\My Scans\Slike za prezentacije\scan0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72318"/>
            <a:ext cx="2304256" cy="160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orisnik\Pictures\My Scans\Slike za prezentacije\scan0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50674"/>
            <a:ext cx="235565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08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/>
          <a:lstStyle/>
          <a:p>
            <a:r>
              <a:rPr lang="hr-HR" dirty="0"/>
              <a:t>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1600" y="1052736"/>
            <a:ext cx="8686800" cy="4955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Sunce ujutro izlazi na:</a:t>
            </a:r>
          </a:p>
          <a:p>
            <a:pPr marL="0" indent="0">
              <a:buNone/>
            </a:pPr>
            <a:endParaRPr lang="hr-HR" sz="4000" dirty="0"/>
          </a:p>
          <a:p>
            <a:pPr marL="742950" indent="-742950">
              <a:buAutoNum type="alphaLcParenR"/>
            </a:pPr>
            <a:r>
              <a:rPr lang="hr-HR" sz="4000" dirty="0"/>
              <a:t>zapadu</a:t>
            </a:r>
          </a:p>
          <a:p>
            <a:pPr marL="742950" indent="-742950">
              <a:buAutoNum type="alphaLcParenR"/>
            </a:pPr>
            <a:r>
              <a:rPr lang="hr-HR" sz="4000" dirty="0"/>
              <a:t>sjeveru</a:t>
            </a:r>
          </a:p>
          <a:p>
            <a:pPr marL="742950" indent="-742950">
              <a:buAutoNum type="alphaLcParenR"/>
            </a:pPr>
            <a:r>
              <a:rPr lang="hr-HR" sz="4000" dirty="0"/>
              <a:t>istoku</a:t>
            </a:r>
          </a:p>
          <a:p>
            <a:pPr marL="0" indent="0">
              <a:buNone/>
            </a:pPr>
            <a:r>
              <a:rPr lang="hr-HR" sz="4000" dirty="0"/>
              <a:t> </a:t>
            </a:r>
          </a:p>
        </p:txBody>
      </p:sp>
      <p:sp>
        <p:nvSpPr>
          <p:cNvPr id="5" name="Prsten 4"/>
          <p:cNvSpPr/>
          <p:nvPr/>
        </p:nvSpPr>
        <p:spPr>
          <a:xfrm>
            <a:off x="755576" y="3530426"/>
            <a:ext cx="914400" cy="914400"/>
          </a:xfrm>
          <a:prstGeom prst="donut">
            <a:avLst>
              <a:gd name="adj" fmla="val 8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2051" name="Picture 3" descr="C:\Users\Korisnik\Pictures\My Scans\Slike za prezentacije\scan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2231583" cy="404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93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82927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U podne je sunce na jugu, a naša sjena tada pokazuje:</a:t>
            </a:r>
          </a:p>
          <a:p>
            <a:pPr marL="0" indent="0">
              <a:buNone/>
            </a:pPr>
            <a:endParaRPr lang="hr-HR" sz="4000" dirty="0"/>
          </a:p>
          <a:p>
            <a:pPr marL="742950" indent="-742950">
              <a:buAutoNum type="alphaLcParenR"/>
            </a:pPr>
            <a:r>
              <a:rPr lang="hr-HR" sz="4000" dirty="0"/>
              <a:t>istok</a:t>
            </a:r>
          </a:p>
          <a:p>
            <a:pPr marL="742950" indent="-742950">
              <a:buAutoNum type="alphaLcParenR"/>
            </a:pPr>
            <a:r>
              <a:rPr lang="hr-HR" sz="4000" dirty="0"/>
              <a:t>sjever</a:t>
            </a:r>
          </a:p>
          <a:p>
            <a:pPr marL="742950" indent="-742950">
              <a:buAutoNum type="alphaLcParenR"/>
            </a:pPr>
            <a:r>
              <a:rPr lang="hr-HR" sz="4000" dirty="0"/>
              <a:t>zapad</a:t>
            </a:r>
          </a:p>
        </p:txBody>
      </p:sp>
      <p:sp>
        <p:nvSpPr>
          <p:cNvPr id="5" name="Prsten 4"/>
          <p:cNvSpPr/>
          <p:nvPr/>
        </p:nvSpPr>
        <p:spPr>
          <a:xfrm>
            <a:off x="251520" y="3212976"/>
            <a:ext cx="914400" cy="914400"/>
          </a:xfrm>
          <a:prstGeom prst="donut">
            <a:avLst>
              <a:gd name="adj" fmla="val 8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8194" name="Picture 2" descr="C:\Users\Korisnik\Pictures\My Scans\Slike za prezentacije\scan0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84984"/>
            <a:ext cx="4680520" cy="332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76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908720"/>
            <a:ext cx="8686800" cy="5171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Koja se strana svijeta nalazi između juga i zapada?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dirty="0"/>
              <a:t>                       </a:t>
            </a:r>
          </a:p>
          <a:p>
            <a:pPr marL="0" indent="0">
              <a:buNone/>
            </a:pPr>
            <a:r>
              <a:rPr lang="hr-HR" sz="4000" dirty="0">
                <a:latin typeface="Aharoni" pitchFamily="2" charset="-79"/>
                <a:cs typeface="Aharoni" pitchFamily="2" charset="-79"/>
              </a:rPr>
              <a:t>                           </a:t>
            </a:r>
            <a:r>
              <a:rPr lang="hr-HR" sz="3200" dirty="0">
                <a:latin typeface="Aharoni" pitchFamily="2" charset="-79"/>
                <a:cs typeface="Aharoni" pitchFamily="2" charset="-79"/>
              </a:rPr>
              <a:t>JUGOZAPAD</a:t>
            </a:r>
          </a:p>
          <a:p>
            <a:pPr marL="0" indent="0">
              <a:buNone/>
            </a:pPr>
            <a:endParaRPr lang="hr-HR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Prsten 4"/>
          <p:cNvSpPr/>
          <p:nvPr/>
        </p:nvSpPr>
        <p:spPr>
          <a:xfrm>
            <a:off x="3378057" y="2996952"/>
            <a:ext cx="4489648" cy="1634480"/>
          </a:xfrm>
          <a:prstGeom prst="donut">
            <a:avLst>
              <a:gd name="adj" fmla="val 8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4098" name="Picture 2" descr="C:\Users\Korisnik\Pictures\My Scans\Slike za prezentacije\scan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82904"/>
            <a:ext cx="2478465" cy="315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91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</TotalTime>
  <Words>165</Words>
  <Application>Microsoft Office PowerPoint</Application>
  <PresentationFormat>On-screen Show (4:3)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Aharoni</vt:lpstr>
      <vt:lpstr>Arial</vt:lpstr>
      <vt:lpstr>Calibri</vt:lpstr>
      <vt:lpstr>Calibri Light</vt:lpstr>
      <vt:lpstr>Century Gothic</vt:lpstr>
      <vt:lpstr>Office Theme</vt:lpstr>
      <vt:lpstr>Strane svijeta</vt:lpstr>
      <vt:lpstr>Glavne strane svijeta su:</vt:lpstr>
      <vt:lpstr>Sporedne strane svijeta su:</vt:lpstr>
      <vt:lpstr>PowerPoint Presentation</vt:lpstr>
      <vt:lpstr>PowerPoint Presentation</vt:lpstr>
      <vt:lpstr> Orijentirati se možemo s pomoću: </vt:lpstr>
      <vt:lpstr> </vt:lpstr>
      <vt:lpstr>PowerPoint Presentation</vt:lpstr>
      <vt:lpstr>PowerPoint Presentation</vt:lpstr>
      <vt:lpstr>Kratica za sjeveroistok je:</vt:lpstr>
      <vt:lpstr>PowerPoint Presentation</vt:lpstr>
      <vt:lpstr>PowerPoint Presentation</vt:lpstr>
      <vt:lpstr>Koju stranu pokazuje Sunce?</vt:lpstr>
      <vt:lpstr>Na kojoj se strani svijeta nalazi: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Violončelo</dc:title>
  <dc:creator>Korisnik</dc:creator>
  <cp:lastModifiedBy>Maja Jelić-Kolar</cp:lastModifiedBy>
  <cp:revision>103</cp:revision>
  <dcterms:created xsi:type="dcterms:W3CDTF">2014-01-19T14:20:04Z</dcterms:created>
  <dcterms:modified xsi:type="dcterms:W3CDTF">2016-12-02T14:00:36Z</dcterms:modified>
</cp:coreProperties>
</file>