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8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99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4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0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9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17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0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3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84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8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2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1DA2-01ED-4D60-AFFA-315357C526F7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6949-2247-4C7E-8BD8-32D11EB77F8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72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01346" y="469784"/>
            <a:ext cx="8689976" cy="1893646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+mn-lt"/>
              </a:rPr>
              <a:t>22</a:t>
            </a:r>
            <a:r>
              <a:rPr lang="hr-HR" dirty="0"/>
              <a:t>. ožujka: </a:t>
            </a:r>
            <a:br>
              <a:rPr lang="hr-HR" dirty="0"/>
            </a:br>
            <a:r>
              <a:rPr lang="hr-HR" dirty="0"/>
              <a:t>Svjetski dan voda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403" y="6111251"/>
            <a:ext cx="43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Adrijana Leko, OŠ Franjo Tuđman, </a:t>
            </a:r>
            <a:r>
              <a:rPr lang="hr-HR" dirty="0" err="1"/>
              <a:t>Šarengrad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42" y="2801921"/>
            <a:ext cx="3571538" cy="23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Povijesne crtice…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Međunarodni Svjetski dan voda svake se godine obilježava 22. ožujka kako bi se skrenula pozornost na važnost voda.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26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3470" y="618517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 konferenciji Ujedinjenih naroda o okolišu i razvoju (UNCED) 1992. godine predložen je međunarodni dan proslave slatkih voda. Opća skupština Ujedinjenih naroda na taj je prijedlog odgovorila određivanjem </a:t>
            </a:r>
            <a:r>
              <a:rPr lang="hr-HR" b="1" dirty="0"/>
              <a:t>22. ožujka 1993. kao prvog Svjetskog dana voda.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0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Najveći dio površine našeg planeta prekriven je vodom.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733794"/>
            <a:ext cx="2337041" cy="22087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29" y="3665100"/>
            <a:ext cx="2757796" cy="22087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37" y="3733794"/>
            <a:ext cx="2944969" cy="2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različitim oblicima…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54" y="3139224"/>
            <a:ext cx="2103280" cy="28043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7" y="1893060"/>
            <a:ext cx="2953086" cy="1961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1893061"/>
            <a:ext cx="2724827" cy="19618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7" y="4130804"/>
            <a:ext cx="2953086" cy="18127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9" y="4130804"/>
            <a:ext cx="2724827" cy="18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različitim stanjima…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99" y="3139353"/>
            <a:ext cx="3540277" cy="22146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2" y="3139353"/>
            <a:ext cx="1771323" cy="22146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93" y="3139353"/>
            <a:ext cx="3347307" cy="22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 je dio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Voda je u našem tijelu…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86" y="2367092"/>
            <a:ext cx="1653017" cy="342410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80554" y="1825964"/>
            <a:ext cx="343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cap="all" dirty="0"/>
              <a:t>Voda je u povrću i voću…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74" y="3026632"/>
            <a:ext cx="3600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Bez vode nema života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Vodu koristimo za dobivanje energije.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10" y="2957665"/>
            <a:ext cx="3333750" cy="20397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715894"/>
            <a:ext cx="3177508" cy="23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0006" y="708338"/>
            <a:ext cx="10427594" cy="508286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Vodu koristimo za hranu i piće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Vodu koristimo za osobnu higijenu i čišćenje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Voda nam služi za rekreaciju i promet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107584"/>
            <a:ext cx="10363200" cy="468361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 ukupne količine vode na zemlji samo 2% je pitka voda.</a:t>
            </a:r>
          </a:p>
          <a:p>
            <a:pPr marL="0" indent="0">
              <a:buNone/>
            </a:pPr>
            <a:r>
              <a:rPr lang="hr-HR" dirty="0"/>
              <a:t>Zato je moramo štedjeti.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98" y="2850032"/>
            <a:ext cx="3015133" cy="18893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0032"/>
            <a:ext cx="2834090" cy="18893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53" y="2850032"/>
            <a:ext cx="2734917" cy="18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7279" y="1481070"/>
            <a:ext cx="10388958" cy="434876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Vodu moramo čuvati od zagađenja i onečišćenja jer voda je život.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2519093"/>
            <a:ext cx="3600450" cy="2695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3" y="2519094"/>
            <a:ext cx="3642668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183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22. ožujka:  Svjetski dan voda</vt:lpstr>
      <vt:lpstr>Voda</vt:lpstr>
      <vt:lpstr>Voda je svuda oko nas</vt:lpstr>
      <vt:lpstr>Voda je svuda oko nas</vt:lpstr>
      <vt:lpstr>Voda je dio nas</vt:lpstr>
      <vt:lpstr>Bez vode nema života</vt:lpstr>
      <vt:lpstr>PowerPoint Presentation</vt:lpstr>
      <vt:lpstr>PowerPoint Presentation</vt:lpstr>
      <vt:lpstr>PowerPoint Presentation</vt:lpstr>
      <vt:lpstr>Povijesne crtice…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22.ožujka:   Svjetski dan voda</dc:title>
  <dc:creator>Adrijana Leko</dc:creator>
  <cp:lastModifiedBy>Maja Jelić-Kolar</cp:lastModifiedBy>
  <cp:revision>17</cp:revision>
  <dcterms:created xsi:type="dcterms:W3CDTF">2014-07-17T16:12:09Z</dcterms:created>
  <dcterms:modified xsi:type="dcterms:W3CDTF">2016-12-05T13:32:32Z</dcterms:modified>
</cp:coreProperties>
</file>