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5" r:id="rId3"/>
    <p:sldId id="307" r:id="rId4"/>
    <p:sldId id="306" r:id="rId5"/>
    <p:sldId id="308" r:id="rId6"/>
    <p:sldId id="309" r:id="rId7"/>
    <p:sldId id="310" r:id="rId8"/>
    <p:sldId id="31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E170D-D90C-4B47-B519-CCA7A12EAF88}" v="442" dt="2024-02-24T10:10:34.999"/>
    <p1510:client id="{6605B693-6A18-473F-BE2E-2A28A8358197}" v="641" dt="2024-02-24T08:54:36.865"/>
    <p1510:client id="{6A25A501-FE8A-4F43-89BB-B91A08C6A60D}" v="66" dt="2024-02-24T10:27:45.563"/>
    <p1510:client id="{9D8116B3-EA18-4165-85CF-DA32F2B5C22A}" v="51" dt="2024-02-24T09:46:39.892"/>
    <p1510:client id="{BE9B244F-EAF7-489B-9D49-CCD828E67C25}" v="173" dt="2024-02-24T12:22:01.975"/>
    <p1510:client id="{D3C15720-90A0-4AB3-96A6-76A1B497B31A}" v="1" dt="2024-02-24T10:29:05.101"/>
    <p1510:client id="{D45BF011-E493-4616-BF99-540EC2F42685}" v="785" dt="2024-02-24T09:27:16.703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D45BF011-E493-4616-BF99-540EC2F42685}"/>
    <pc:docChg chg="undo custSel addSld delSld modSld">
      <pc:chgData name="Mia Savrljuga" userId="29d020ba494f34ac" providerId="LiveId" clId="{D45BF011-E493-4616-BF99-540EC2F42685}" dt="2024-02-24T09:27:48.902" v="1147" actId="47"/>
      <pc:docMkLst>
        <pc:docMk/>
      </pc:docMkLst>
      <pc:sldChg chg="modSp mod">
        <pc:chgData name="Mia Savrljuga" userId="29d020ba494f34ac" providerId="LiveId" clId="{D45BF011-E493-4616-BF99-540EC2F42685}" dt="2024-02-24T08:57:21.686" v="44" actId="20577"/>
        <pc:sldMkLst>
          <pc:docMk/>
          <pc:sldMk cId="0" sldId="256"/>
        </pc:sldMkLst>
        <pc:spChg chg="mod">
          <ac:chgData name="Mia Savrljuga" userId="29d020ba494f34ac" providerId="LiveId" clId="{D45BF011-E493-4616-BF99-540EC2F42685}" dt="2024-02-24T08:57:21.686" v="44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D45BF011-E493-4616-BF99-540EC2F42685}" dt="2024-02-24T08:56:53.289" v="0" actId="47"/>
        <pc:sldMkLst>
          <pc:docMk/>
          <pc:sldMk cId="3769661542" sldId="289"/>
        </pc:sldMkLst>
      </pc:sldChg>
      <pc:sldChg chg="del">
        <pc:chgData name="Mia Savrljuga" userId="29d020ba494f34ac" providerId="LiveId" clId="{D45BF011-E493-4616-BF99-540EC2F42685}" dt="2024-02-24T08:56:54.015" v="1" actId="47"/>
        <pc:sldMkLst>
          <pc:docMk/>
          <pc:sldMk cId="4008861040" sldId="290"/>
        </pc:sldMkLst>
      </pc:sldChg>
      <pc:sldChg chg="addSp delSp modSp mod modAnim">
        <pc:chgData name="Mia Savrljuga" userId="29d020ba494f34ac" providerId="LiveId" clId="{D45BF011-E493-4616-BF99-540EC2F42685}" dt="2024-02-24T09:01:29.239" v="219"/>
        <pc:sldMkLst>
          <pc:docMk/>
          <pc:sldMk cId="706557322" sldId="291"/>
        </pc:sldMkLst>
        <pc:spChg chg="mod">
          <ac:chgData name="Mia Savrljuga" userId="29d020ba494f34ac" providerId="LiveId" clId="{D45BF011-E493-4616-BF99-540EC2F42685}" dt="2024-02-24T08:57:32.121" v="46" actId="14100"/>
          <ac:spMkLst>
            <pc:docMk/>
            <pc:sldMk cId="706557322" sldId="291"/>
            <ac:spMk id="2" creationId="{FE8597B1-9156-7C44-829E-5D4B273C715F}"/>
          </ac:spMkLst>
        </pc:spChg>
        <pc:spChg chg="add mod">
          <ac:chgData name="Mia Savrljuga" userId="29d020ba494f34ac" providerId="LiveId" clId="{D45BF011-E493-4616-BF99-540EC2F42685}" dt="2024-02-24T09:00:00.941" v="77" actId="1076"/>
          <ac:spMkLst>
            <pc:docMk/>
            <pc:sldMk cId="706557322" sldId="291"/>
            <ac:spMk id="8" creationId="{7857E99C-A67C-D210-CDEE-3959A0CC8760}"/>
          </ac:spMkLst>
        </pc:spChg>
        <pc:spChg chg="add del">
          <ac:chgData name="Mia Savrljuga" userId="29d020ba494f34ac" providerId="LiveId" clId="{D45BF011-E493-4616-BF99-540EC2F42685}" dt="2024-02-24T08:59:41.284" v="68" actId="22"/>
          <ac:spMkLst>
            <pc:docMk/>
            <pc:sldMk cId="706557322" sldId="291"/>
            <ac:spMk id="10" creationId="{096660BC-04FD-5E65-CFCB-A87594FB0FDB}"/>
          </ac:spMkLst>
        </pc:spChg>
        <pc:spChg chg="add mod">
          <ac:chgData name="Mia Savrljuga" userId="29d020ba494f34ac" providerId="LiveId" clId="{D45BF011-E493-4616-BF99-540EC2F42685}" dt="2024-02-24T08:59:57.073" v="76" actId="1076"/>
          <ac:spMkLst>
            <pc:docMk/>
            <pc:sldMk cId="706557322" sldId="291"/>
            <ac:spMk id="11" creationId="{81BDDB0A-2F05-F0DD-711A-D12E21D0C290}"/>
          </ac:spMkLst>
        </pc:spChg>
        <pc:spChg chg="add mod">
          <ac:chgData name="Mia Savrljuga" userId="29d020ba494f34ac" providerId="LiveId" clId="{D45BF011-E493-4616-BF99-540EC2F42685}" dt="2024-02-24T08:59:53.679" v="75" actId="1076"/>
          <ac:spMkLst>
            <pc:docMk/>
            <pc:sldMk cId="706557322" sldId="291"/>
            <ac:spMk id="12" creationId="{B184C9BD-6C0F-CEC3-AEC3-47C328C6A3F0}"/>
          </ac:spMkLst>
        </pc:spChg>
        <pc:spChg chg="add mod">
          <ac:chgData name="Mia Savrljuga" userId="29d020ba494f34ac" providerId="LiveId" clId="{D45BF011-E493-4616-BF99-540EC2F42685}" dt="2024-02-24T08:59:49.652" v="74" actId="1076"/>
          <ac:spMkLst>
            <pc:docMk/>
            <pc:sldMk cId="706557322" sldId="291"/>
            <ac:spMk id="14" creationId="{510686B5-C096-436A-376C-BDEFA2FA005B}"/>
          </ac:spMkLst>
        </pc:spChg>
        <pc:spChg chg="add mod">
          <ac:chgData name="Mia Savrljuga" userId="29d020ba494f34ac" providerId="LiveId" clId="{D45BF011-E493-4616-BF99-540EC2F42685}" dt="2024-02-24T09:00:06.144" v="78" actId="1076"/>
          <ac:spMkLst>
            <pc:docMk/>
            <pc:sldMk cId="706557322" sldId="291"/>
            <ac:spMk id="15" creationId="{26593792-4AC0-C57B-825B-4021ED2A4D98}"/>
          </ac:spMkLst>
        </pc:spChg>
        <pc:spChg chg="add mod">
          <ac:chgData name="Mia Savrljuga" userId="29d020ba494f34ac" providerId="LiveId" clId="{D45BF011-E493-4616-BF99-540EC2F42685}" dt="2024-02-24T09:01:25.706" v="218" actId="403"/>
          <ac:spMkLst>
            <pc:docMk/>
            <pc:sldMk cId="706557322" sldId="291"/>
            <ac:spMk id="16" creationId="{FCA25210-12DD-D975-6DC2-FC8BD86FAB9A}"/>
          </ac:spMkLst>
        </pc:spChg>
        <pc:picChg chg="add mod modCrop">
          <ac:chgData name="Mia Savrljuga" userId="29d020ba494f34ac" providerId="LiveId" clId="{D45BF011-E493-4616-BF99-540EC2F42685}" dt="2024-02-24T08:58:40.762" v="57" actId="14100"/>
          <ac:picMkLst>
            <pc:docMk/>
            <pc:sldMk cId="706557322" sldId="291"/>
            <ac:picMk id="4" creationId="{127F8DD8-1B5D-6D5C-8960-8B352053FE21}"/>
          </ac:picMkLst>
        </pc:picChg>
        <pc:picChg chg="add mod">
          <ac:chgData name="Mia Savrljuga" userId="29d020ba494f34ac" providerId="LiveId" clId="{D45BF011-E493-4616-BF99-540EC2F42685}" dt="2024-02-24T08:59:09.049" v="60"/>
          <ac:picMkLst>
            <pc:docMk/>
            <pc:sldMk cId="706557322" sldId="291"/>
            <ac:picMk id="7" creationId="{C7592DAE-10E9-65F8-F0A5-B341AEBD84DC}"/>
          </ac:picMkLst>
        </pc:picChg>
        <pc:picChg chg="del">
          <ac:chgData name="Mia Savrljuga" userId="29d020ba494f34ac" providerId="LiveId" clId="{D45BF011-E493-4616-BF99-540EC2F42685}" dt="2024-02-24T08:56:56.346" v="2" actId="478"/>
          <ac:picMkLst>
            <pc:docMk/>
            <pc:sldMk cId="706557322" sldId="291"/>
            <ac:picMk id="13" creationId="{DC7B17A3-E71C-5FD9-66D4-2D0464AE099A}"/>
          </ac:picMkLst>
        </pc:picChg>
      </pc:sldChg>
      <pc:sldChg chg="del">
        <pc:chgData name="Mia Savrljuga" userId="29d020ba494f34ac" providerId="LiveId" clId="{D45BF011-E493-4616-BF99-540EC2F42685}" dt="2024-02-24T08:56:59.519" v="3" actId="47"/>
        <pc:sldMkLst>
          <pc:docMk/>
          <pc:sldMk cId="1461388224" sldId="292"/>
        </pc:sldMkLst>
      </pc:sldChg>
      <pc:sldChg chg="addSp modSp add mod modAnim">
        <pc:chgData name="Mia Savrljuga" userId="29d020ba494f34ac" providerId="LiveId" clId="{D45BF011-E493-4616-BF99-540EC2F42685}" dt="2024-02-24T09:17:26.088" v="880" actId="1076"/>
        <pc:sldMkLst>
          <pc:docMk/>
          <pc:sldMk cId="1540358953" sldId="292"/>
        </pc:sldMkLst>
        <pc:spChg chg="add mod">
          <ac:chgData name="Mia Savrljuga" userId="29d020ba494f34ac" providerId="LiveId" clId="{D45BF011-E493-4616-BF99-540EC2F42685}" dt="2024-02-24T09:17:26.088" v="880" actId="1076"/>
          <ac:spMkLst>
            <pc:docMk/>
            <pc:sldMk cId="1540358953" sldId="292"/>
            <ac:spMk id="5" creationId="{88E1B959-A879-5EDD-83CA-6CA48E804E25}"/>
          </ac:spMkLst>
        </pc:spChg>
        <pc:picChg chg="add mod modCrop">
          <ac:chgData name="Mia Savrljuga" userId="29d020ba494f34ac" providerId="LiveId" clId="{D45BF011-E493-4616-BF99-540EC2F42685}" dt="2024-02-24T09:14:19.004" v="528" actId="14100"/>
          <ac:picMkLst>
            <pc:docMk/>
            <pc:sldMk cId="1540358953" sldId="292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0.459" v="4" actId="47"/>
        <pc:sldMkLst>
          <pc:docMk/>
          <pc:sldMk cId="103623878" sldId="293"/>
        </pc:sldMkLst>
      </pc:sldChg>
      <pc:sldChg chg="addSp modSp add mod modAnim">
        <pc:chgData name="Mia Savrljuga" userId="29d020ba494f34ac" providerId="LiveId" clId="{D45BF011-E493-4616-BF99-540EC2F42685}" dt="2024-02-24T09:27:31.928" v="1145" actId="1076"/>
        <pc:sldMkLst>
          <pc:docMk/>
          <pc:sldMk cId="2273079055" sldId="293"/>
        </pc:sldMkLst>
        <pc:spChg chg="add mod">
          <ac:chgData name="Mia Savrljuga" userId="29d020ba494f34ac" providerId="LiveId" clId="{D45BF011-E493-4616-BF99-540EC2F42685}" dt="2024-02-24T09:27:14.150" v="1135" actId="14100"/>
          <ac:spMkLst>
            <pc:docMk/>
            <pc:sldMk cId="2273079055" sldId="293"/>
            <ac:spMk id="5" creationId="{809AB15B-243F-AB9B-5576-2A1FD4194156}"/>
          </ac:spMkLst>
        </pc:spChg>
        <pc:spChg chg="add mod">
          <ac:chgData name="Mia Savrljuga" userId="29d020ba494f34ac" providerId="LiveId" clId="{D45BF011-E493-4616-BF99-540EC2F42685}" dt="2024-02-24T09:27:31.928" v="1145" actId="1076"/>
          <ac:spMkLst>
            <pc:docMk/>
            <pc:sldMk cId="2273079055" sldId="293"/>
            <ac:spMk id="7" creationId="{BB7F1A9F-1EE0-6209-C1D2-D8FC78D0F15E}"/>
          </ac:spMkLst>
        </pc:spChg>
        <pc:spChg chg="add mod">
          <ac:chgData name="Mia Savrljuga" userId="29d020ba494f34ac" providerId="LiveId" clId="{D45BF011-E493-4616-BF99-540EC2F42685}" dt="2024-02-24T09:27:28.666" v="1144" actId="1076"/>
          <ac:spMkLst>
            <pc:docMk/>
            <pc:sldMk cId="2273079055" sldId="293"/>
            <ac:spMk id="8" creationId="{1F1EBB27-F986-3B12-FF7D-8747102BAE7F}"/>
          </ac:spMkLst>
        </pc:spChg>
        <pc:spChg chg="add mod">
          <ac:chgData name="Mia Savrljuga" userId="29d020ba494f34ac" providerId="LiveId" clId="{D45BF011-E493-4616-BF99-540EC2F42685}" dt="2024-02-24T09:27:25.138" v="1143" actId="1076"/>
          <ac:spMkLst>
            <pc:docMk/>
            <pc:sldMk cId="2273079055" sldId="293"/>
            <ac:spMk id="9" creationId="{57D3EFF4-0FA4-B400-869C-C0586766CF83}"/>
          </ac:spMkLst>
        </pc:spChg>
        <pc:spChg chg="add mod">
          <ac:chgData name="Mia Savrljuga" userId="29d020ba494f34ac" providerId="LiveId" clId="{D45BF011-E493-4616-BF99-540EC2F42685}" dt="2024-02-24T09:27:22.285" v="1142" actId="1076"/>
          <ac:spMkLst>
            <pc:docMk/>
            <pc:sldMk cId="2273079055" sldId="293"/>
            <ac:spMk id="10" creationId="{0CAEB04F-46FA-F041-654B-8028C6C9AEA4}"/>
          </ac:spMkLst>
        </pc:spChg>
        <pc:spChg chg="add mod">
          <ac:chgData name="Mia Savrljuga" userId="29d020ba494f34ac" providerId="LiveId" clId="{D45BF011-E493-4616-BF99-540EC2F42685}" dt="2024-02-24T09:27:18.975" v="1141" actId="1076"/>
          <ac:spMkLst>
            <pc:docMk/>
            <pc:sldMk cId="2273079055" sldId="293"/>
            <ac:spMk id="11" creationId="{5F0565B0-74A2-CDA6-7428-5A6A42126056}"/>
          </ac:spMkLst>
        </pc:spChg>
        <pc:picChg chg="add mod modCrop">
          <ac:chgData name="Mia Savrljuga" userId="29d020ba494f34ac" providerId="LiveId" clId="{D45BF011-E493-4616-BF99-540EC2F42685}" dt="2024-02-24T09:27:10.082" v="1134" actId="1076"/>
          <ac:picMkLst>
            <pc:docMk/>
            <pc:sldMk cId="2273079055" sldId="293"/>
            <ac:picMk id="4" creationId="{4FBD09EE-4051-9C07-4C63-BDE4723BF835}"/>
          </ac:picMkLst>
        </pc:picChg>
      </pc:sldChg>
      <pc:sldChg chg="del">
        <pc:chgData name="Mia Savrljuga" userId="29d020ba494f34ac" providerId="LiveId" clId="{D45BF011-E493-4616-BF99-540EC2F42685}" dt="2024-02-24T08:57:03.253" v="8" actId="47"/>
        <pc:sldMkLst>
          <pc:docMk/>
          <pc:sldMk cId="1839237168" sldId="294"/>
        </pc:sldMkLst>
      </pc:sldChg>
      <pc:sldChg chg="add del">
        <pc:chgData name="Mia Savrljuga" userId="29d020ba494f34ac" providerId="LiveId" clId="{D45BF011-E493-4616-BF99-540EC2F42685}" dt="2024-02-24T09:27:45.056" v="1146" actId="47"/>
        <pc:sldMkLst>
          <pc:docMk/>
          <pc:sldMk cId="1938236725" sldId="294"/>
        </pc:sldMkLst>
      </pc:sldChg>
      <pc:sldChg chg="del">
        <pc:chgData name="Mia Savrljuga" userId="29d020ba494f34ac" providerId="LiveId" clId="{D45BF011-E493-4616-BF99-540EC2F42685}" dt="2024-02-24T08:57:01.847" v="6" actId="47"/>
        <pc:sldMkLst>
          <pc:docMk/>
          <pc:sldMk cId="1248363712" sldId="295"/>
        </pc:sldMkLst>
      </pc:sldChg>
      <pc:sldChg chg="add del">
        <pc:chgData name="Mia Savrljuga" userId="29d020ba494f34ac" providerId="LiveId" clId="{D45BF011-E493-4616-BF99-540EC2F42685}" dt="2024-02-24T09:27:48.902" v="1147" actId="47"/>
        <pc:sldMkLst>
          <pc:docMk/>
          <pc:sldMk cId="2201000306" sldId="295"/>
        </pc:sldMkLst>
      </pc:sldChg>
      <pc:sldChg chg="addSp modSp add mod modAnim">
        <pc:chgData name="Mia Savrljuga" userId="29d020ba494f34ac" providerId="LiveId" clId="{D45BF011-E493-4616-BF99-540EC2F42685}" dt="2024-02-24T09:02:45.634" v="306" actId="1076"/>
        <pc:sldMkLst>
          <pc:docMk/>
          <pc:sldMk cId="2834951591" sldId="296"/>
        </pc:sldMkLst>
        <pc:spChg chg="add mod">
          <ac:chgData name="Mia Savrljuga" userId="29d020ba494f34ac" providerId="LiveId" clId="{D45BF011-E493-4616-BF99-540EC2F42685}" dt="2024-02-24T09:02:00.325" v="225" actId="1076"/>
          <ac:spMkLst>
            <pc:docMk/>
            <pc:sldMk cId="2834951591" sldId="296"/>
            <ac:spMk id="3" creationId="{F594B0FE-F55A-3E62-3B74-CFBA286E1AE9}"/>
          </ac:spMkLst>
        </pc:spChg>
        <pc:spChg chg="add mod">
          <ac:chgData name="Mia Savrljuga" userId="29d020ba494f34ac" providerId="LiveId" clId="{D45BF011-E493-4616-BF99-540EC2F42685}" dt="2024-02-24T09:02:45.634" v="306" actId="1076"/>
          <ac:spMkLst>
            <pc:docMk/>
            <pc:sldMk cId="2834951591" sldId="296"/>
            <ac:spMk id="5" creationId="{02182CC8-C483-47F2-76B6-7F83D31E2D60}"/>
          </ac:spMkLst>
        </pc:spChg>
        <pc:spChg chg="add mod">
          <ac:chgData name="Mia Savrljuga" userId="29d020ba494f34ac" providerId="LiveId" clId="{D45BF011-E493-4616-BF99-540EC2F42685}" dt="2024-02-24T09:02:12.478" v="231" actId="1076"/>
          <ac:spMkLst>
            <pc:docMk/>
            <pc:sldMk cId="2834951591" sldId="296"/>
            <ac:spMk id="7" creationId="{1DA9F8C9-478B-EB9B-7274-39FDBF58357E}"/>
          </ac:spMkLst>
        </pc:spChg>
        <pc:spChg chg="add mod">
          <ac:chgData name="Mia Savrljuga" userId="29d020ba494f34ac" providerId="LiveId" clId="{D45BF011-E493-4616-BF99-540EC2F42685}" dt="2024-02-24T09:02:09.698" v="230" actId="1076"/>
          <ac:spMkLst>
            <pc:docMk/>
            <pc:sldMk cId="2834951591" sldId="296"/>
            <ac:spMk id="8" creationId="{E2655C45-B598-F707-AD21-B6CCE6825A7F}"/>
          </ac:spMkLst>
        </pc:spChg>
        <pc:spChg chg="add mod">
          <ac:chgData name="Mia Savrljuga" userId="29d020ba494f34ac" providerId="LiveId" clId="{D45BF011-E493-4616-BF99-540EC2F42685}" dt="2024-02-24T09:02:05.806" v="229" actId="1076"/>
          <ac:spMkLst>
            <pc:docMk/>
            <pc:sldMk cId="2834951591" sldId="296"/>
            <ac:spMk id="9" creationId="{BCB46FC5-9E13-0A15-1BFF-464C5A31C57D}"/>
          </ac:spMkLst>
        </pc:spChg>
        <pc:picChg chg="mod modCrop">
          <ac:chgData name="Mia Savrljuga" userId="29d020ba494f34ac" providerId="LiveId" clId="{D45BF011-E493-4616-BF99-540EC2F42685}" dt="2024-02-24T09:01:48.858" v="223" actId="14100"/>
          <ac:picMkLst>
            <pc:docMk/>
            <pc:sldMk cId="2834951591" sldId="296"/>
            <ac:picMk id="4" creationId="{127F8DD8-1B5D-6D5C-8960-8B352053FE21}"/>
          </ac:picMkLst>
        </pc:picChg>
      </pc:sldChg>
      <pc:sldChg chg="del">
        <pc:chgData name="Mia Savrljuga" userId="29d020ba494f34ac" providerId="LiveId" clId="{D45BF011-E493-4616-BF99-540EC2F42685}" dt="2024-02-24T08:57:02.621" v="7" actId="47"/>
        <pc:sldMkLst>
          <pc:docMk/>
          <pc:sldMk cId="4005310099" sldId="296"/>
        </pc:sldMkLst>
      </pc:sldChg>
      <pc:sldChg chg="del">
        <pc:chgData name="Mia Savrljuga" userId="29d020ba494f34ac" providerId="LiveId" clId="{D45BF011-E493-4616-BF99-540EC2F42685}" dt="2024-02-24T08:57:01.155" v="5" actId="47"/>
        <pc:sldMkLst>
          <pc:docMk/>
          <pc:sldMk cId="2480514019" sldId="297"/>
        </pc:sldMkLst>
      </pc:sldChg>
      <pc:sldChg chg="addSp modSp add mod modAnim">
        <pc:chgData name="Mia Savrljuga" userId="29d020ba494f34ac" providerId="LiveId" clId="{D45BF011-E493-4616-BF99-540EC2F42685}" dt="2024-02-24T09:10:33.165" v="366" actId="1076"/>
        <pc:sldMkLst>
          <pc:docMk/>
          <pc:sldMk cId="3669659667" sldId="297"/>
        </pc:sldMkLst>
        <pc:spChg chg="add mod">
          <ac:chgData name="Mia Savrljuga" userId="29d020ba494f34ac" providerId="LiveId" clId="{D45BF011-E493-4616-BF99-540EC2F42685}" dt="2024-02-24T09:04:29.613" v="327" actId="1076"/>
          <ac:spMkLst>
            <pc:docMk/>
            <pc:sldMk cId="3669659667" sldId="297"/>
            <ac:spMk id="5" creationId="{A0513F53-BD2C-4E58-1FBB-4A3DA1D171BC}"/>
          </ac:spMkLst>
        </pc:spChg>
        <pc:spChg chg="add mod">
          <ac:chgData name="Mia Savrljuga" userId="29d020ba494f34ac" providerId="LiveId" clId="{D45BF011-E493-4616-BF99-540EC2F42685}" dt="2024-02-24T09:04:25.494" v="326" actId="1076"/>
          <ac:spMkLst>
            <pc:docMk/>
            <pc:sldMk cId="3669659667" sldId="297"/>
            <ac:spMk id="7" creationId="{01F0D026-1F6E-FD51-4B77-DF213F179A04}"/>
          </ac:spMkLst>
        </pc:spChg>
        <pc:spChg chg="add mod">
          <ac:chgData name="Mia Savrljuga" userId="29d020ba494f34ac" providerId="LiveId" clId="{D45BF011-E493-4616-BF99-540EC2F42685}" dt="2024-02-24T09:04:20.976" v="325" actId="1076"/>
          <ac:spMkLst>
            <pc:docMk/>
            <pc:sldMk cId="3669659667" sldId="297"/>
            <ac:spMk id="8" creationId="{71308711-35F1-45E7-4A33-06B7DBC2DD43}"/>
          </ac:spMkLst>
        </pc:spChg>
        <pc:picChg chg="add mod modCrop">
          <ac:chgData name="Mia Savrljuga" userId="29d020ba494f34ac" providerId="LiveId" clId="{D45BF011-E493-4616-BF99-540EC2F42685}" dt="2024-02-24T09:04:09.328" v="321" actId="1076"/>
          <ac:picMkLst>
            <pc:docMk/>
            <pc:sldMk cId="3669659667" sldId="297"/>
            <ac:picMk id="3" creationId="{9FA66822-4C2D-E7F1-9360-B4F0F39D5104}"/>
          </ac:picMkLst>
        </pc:picChg>
        <pc:picChg chg="mod modCrop">
          <ac:chgData name="Mia Savrljuga" userId="29d020ba494f34ac" providerId="LiveId" clId="{D45BF011-E493-4616-BF99-540EC2F42685}" dt="2024-02-24T09:03:41.151" v="315" actId="732"/>
          <ac:picMkLst>
            <pc:docMk/>
            <pc:sldMk cId="3669659667" sldId="297"/>
            <ac:picMk id="4" creationId="{127F8DD8-1B5D-6D5C-8960-8B352053FE21}"/>
          </ac:picMkLst>
        </pc:picChg>
        <pc:picChg chg="add mod modCrop">
          <ac:chgData name="Mia Savrljuga" userId="29d020ba494f34ac" providerId="LiveId" clId="{D45BF011-E493-4616-BF99-540EC2F42685}" dt="2024-02-24T09:09:07.506" v="351" actId="1076"/>
          <ac:picMkLst>
            <pc:docMk/>
            <pc:sldMk cId="3669659667" sldId="297"/>
            <ac:picMk id="10" creationId="{D3DB680B-7B3A-8BC0-6AC2-A5B5D7FDC209}"/>
          </ac:picMkLst>
        </pc:picChg>
        <pc:picChg chg="add mod modCrop">
          <ac:chgData name="Mia Savrljuga" userId="29d020ba494f34ac" providerId="LiveId" clId="{D45BF011-E493-4616-BF99-540EC2F42685}" dt="2024-02-24T09:09:50.643" v="361" actId="14100"/>
          <ac:picMkLst>
            <pc:docMk/>
            <pc:sldMk cId="3669659667" sldId="297"/>
            <ac:picMk id="11" creationId="{F8A952A5-6333-755E-F282-3F1CA2AD93E2}"/>
          </ac:picMkLst>
        </pc:picChg>
        <pc:picChg chg="add mod ord modCrop">
          <ac:chgData name="Mia Savrljuga" userId="29d020ba494f34ac" providerId="LiveId" clId="{D45BF011-E493-4616-BF99-540EC2F42685}" dt="2024-02-24T09:09:31.876" v="356" actId="14100"/>
          <ac:picMkLst>
            <pc:docMk/>
            <pc:sldMk cId="3669659667" sldId="297"/>
            <ac:picMk id="12" creationId="{663C128C-386D-4F1D-4196-4419F2BADDC3}"/>
          </ac:picMkLst>
        </pc:picChg>
        <pc:picChg chg="add mod modCrop">
          <ac:chgData name="Mia Savrljuga" userId="29d020ba494f34ac" providerId="LiveId" clId="{D45BF011-E493-4616-BF99-540EC2F42685}" dt="2024-02-24T09:10:33.165" v="366" actId="1076"/>
          <ac:picMkLst>
            <pc:docMk/>
            <pc:sldMk cId="3669659667" sldId="297"/>
            <ac:picMk id="13" creationId="{152571B7-9FCC-A7AD-FDF1-4265710B936A}"/>
          </ac:picMkLst>
        </pc:picChg>
      </pc:sldChg>
      <pc:sldChg chg="del">
        <pc:chgData name="Mia Savrljuga" userId="29d020ba494f34ac" providerId="LiveId" clId="{D45BF011-E493-4616-BF99-540EC2F42685}" dt="2024-02-24T08:57:04.690" v="10" actId="47"/>
        <pc:sldMkLst>
          <pc:docMk/>
          <pc:sldMk cId="2597131872" sldId="298"/>
        </pc:sldMkLst>
      </pc:sldChg>
      <pc:sldChg chg="addSp modSp add mod modAnim">
        <pc:chgData name="Mia Savrljuga" userId="29d020ba494f34ac" providerId="LiveId" clId="{D45BF011-E493-4616-BF99-540EC2F42685}" dt="2024-02-24T09:14:56.903" v="635" actId="20577"/>
        <pc:sldMkLst>
          <pc:docMk/>
          <pc:sldMk cId="3058325893" sldId="298"/>
        </pc:sldMkLst>
        <pc:spChg chg="add mod">
          <ac:chgData name="Mia Savrljuga" userId="29d020ba494f34ac" providerId="LiveId" clId="{D45BF011-E493-4616-BF99-540EC2F42685}" dt="2024-02-24T09:14:56.903" v="635" actId="20577"/>
          <ac:spMkLst>
            <pc:docMk/>
            <pc:sldMk cId="3058325893" sldId="298"/>
            <ac:spMk id="7" creationId="{CA91F11A-A08B-03C6-DC4F-D7EB948B52EE}"/>
          </ac:spMkLst>
        </pc:spChg>
        <pc:picChg chg="add mod">
          <ac:chgData name="Mia Savrljuga" userId="29d020ba494f34ac" providerId="LiveId" clId="{D45BF011-E493-4616-BF99-540EC2F42685}" dt="2024-02-24T09:11:14.936" v="369"/>
          <ac:picMkLst>
            <pc:docMk/>
            <pc:sldMk cId="3058325893" sldId="298"/>
            <ac:picMk id="5" creationId="{8D843FBE-F7B2-7CEC-484C-E4E658942512}"/>
          </ac:picMkLst>
        </pc:picChg>
      </pc:sldChg>
      <pc:sldChg chg="del">
        <pc:chgData name="Mia Savrljuga" userId="29d020ba494f34ac" providerId="LiveId" clId="{D45BF011-E493-4616-BF99-540EC2F42685}" dt="2024-02-24T08:57:05.526" v="11" actId="47"/>
        <pc:sldMkLst>
          <pc:docMk/>
          <pc:sldMk cId="785748175" sldId="299"/>
        </pc:sldMkLst>
      </pc:sldChg>
      <pc:sldChg chg="addSp modSp add mod modAnim">
        <pc:chgData name="Mia Savrljuga" userId="29d020ba494f34ac" providerId="LiveId" clId="{D45BF011-E493-4616-BF99-540EC2F42685}" dt="2024-02-24T09:21:10.944" v="1057" actId="1076"/>
        <pc:sldMkLst>
          <pc:docMk/>
          <pc:sldMk cId="3289348778" sldId="299"/>
        </pc:sldMkLst>
        <pc:spChg chg="add mod">
          <ac:chgData name="Mia Savrljuga" userId="29d020ba494f34ac" providerId="LiveId" clId="{D45BF011-E493-4616-BF99-540EC2F42685}" dt="2024-02-24T09:20:29.927" v="1047" actId="1076"/>
          <ac:spMkLst>
            <pc:docMk/>
            <pc:sldMk cId="3289348778" sldId="299"/>
            <ac:spMk id="7" creationId="{9C2860AD-8B7F-F062-206B-4FFFE793B45A}"/>
          </ac:spMkLst>
        </pc:spChg>
        <pc:spChg chg="add mod">
          <ac:chgData name="Mia Savrljuga" userId="29d020ba494f34ac" providerId="LiveId" clId="{D45BF011-E493-4616-BF99-540EC2F42685}" dt="2024-02-24T09:21:10.944" v="1057" actId="1076"/>
          <ac:spMkLst>
            <pc:docMk/>
            <pc:sldMk cId="3289348778" sldId="299"/>
            <ac:spMk id="8" creationId="{6FF6995C-C00B-2646-4EFA-EF322F733554}"/>
          </ac:spMkLst>
        </pc:spChg>
        <pc:spChg chg="add mod">
          <ac:chgData name="Mia Savrljuga" userId="29d020ba494f34ac" providerId="LiveId" clId="{D45BF011-E493-4616-BF99-540EC2F42685}" dt="2024-02-24T09:21:04.354" v="1056" actId="1076"/>
          <ac:spMkLst>
            <pc:docMk/>
            <pc:sldMk cId="3289348778" sldId="299"/>
            <ac:spMk id="9" creationId="{239CC8E3-6E83-8013-4DCD-BED0C26D7546}"/>
          </ac:spMkLst>
        </pc:spChg>
        <pc:spChg chg="add mod">
          <ac:chgData name="Mia Savrljuga" userId="29d020ba494f34ac" providerId="LiveId" clId="{D45BF011-E493-4616-BF99-540EC2F42685}" dt="2024-02-24T09:20:59.855" v="1055" actId="1076"/>
          <ac:spMkLst>
            <pc:docMk/>
            <pc:sldMk cId="3289348778" sldId="299"/>
            <ac:spMk id="10" creationId="{F02E0EB2-67AE-24AE-ED1E-505500F23244}"/>
          </ac:spMkLst>
        </pc:spChg>
        <pc:spChg chg="add mod">
          <ac:chgData name="Mia Savrljuga" userId="29d020ba494f34ac" providerId="LiveId" clId="{D45BF011-E493-4616-BF99-540EC2F42685}" dt="2024-02-24T09:20:56.476" v="1054" actId="1076"/>
          <ac:spMkLst>
            <pc:docMk/>
            <pc:sldMk cId="3289348778" sldId="299"/>
            <ac:spMk id="11" creationId="{FF6937EB-3356-748F-DBFC-1CE674988D00}"/>
          </ac:spMkLst>
        </pc:spChg>
        <pc:spChg chg="add mod">
          <ac:chgData name="Mia Savrljuga" userId="29d020ba494f34ac" providerId="LiveId" clId="{D45BF011-E493-4616-BF99-540EC2F42685}" dt="2024-02-24T09:20:53.001" v="1053" actId="1076"/>
          <ac:spMkLst>
            <pc:docMk/>
            <pc:sldMk cId="3289348778" sldId="299"/>
            <ac:spMk id="12" creationId="{0C6D0415-0940-31B0-DC53-3E235E420B05}"/>
          </ac:spMkLst>
        </pc:spChg>
        <pc:picChg chg="mod modCrop">
          <ac:chgData name="Mia Savrljuga" userId="29d020ba494f34ac" providerId="LiveId" clId="{D45BF011-E493-4616-BF99-540EC2F42685}" dt="2024-02-24T09:19:42.291" v="1040" actId="1076"/>
          <ac:picMkLst>
            <pc:docMk/>
            <pc:sldMk cId="3289348778" sldId="299"/>
            <ac:picMk id="4" creationId="{30C32853-39CA-758B-F54F-1C1D3849181E}"/>
          </ac:picMkLst>
        </pc:picChg>
        <pc:picChg chg="add mod">
          <ac:chgData name="Mia Savrljuga" userId="29d020ba494f34ac" providerId="LiveId" clId="{D45BF011-E493-4616-BF99-540EC2F42685}" dt="2024-02-24T09:20:12.913" v="1044" actId="14100"/>
          <ac:picMkLst>
            <pc:docMk/>
            <pc:sldMk cId="3289348778" sldId="299"/>
            <ac:picMk id="5" creationId="{38179329-28CE-2719-7B07-53F0975C6363}"/>
          </ac:picMkLst>
        </pc:picChg>
      </pc:sldChg>
      <pc:sldChg chg="addSp modSp add mod modAnim">
        <pc:chgData name="Mia Savrljuga" userId="29d020ba494f34ac" providerId="LiveId" clId="{D45BF011-E493-4616-BF99-540EC2F42685}" dt="2024-02-24T09:19:05.026" v="1034" actId="14100"/>
        <pc:sldMkLst>
          <pc:docMk/>
          <pc:sldMk cId="2457943614" sldId="300"/>
        </pc:sldMkLst>
        <pc:spChg chg="add mod">
          <ac:chgData name="Mia Savrljuga" userId="29d020ba494f34ac" providerId="LiveId" clId="{D45BF011-E493-4616-BF99-540EC2F42685}" dt="2024-02-24T09:19:05.026" v="1034" actId="14100"/>
          <ac:spMkLst>
            <pc:docMk/>
            <pc:sldMk cId="2457943614" sldId="300"/>
            <ac:spMk id="3" creationId="{B0B604D6-0E6F-2E7E-D829-608EA60D0088}"/>
          </ac:spMkLst>
        </pc:spChg>
        <pc:picChg chg="mod modCrop">
          <ac:chgData name="Mia Savrljuga" userId="29d020ba494f34ac" providerId="LiveId" clId="{D45BF011-E493-4616-BF99-540EC2F42685}" dt="2024-02-24T09:17:45.432" v="883" actId="14100"/>
          <ac:picMkLst>
            <pc:docMk/>
            <pc:sldMk cId="2457943614" sldId="300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3.965" v="9" actId="47"/>
        <pc:sldMkLst>
          <pc:docMk/>
          <pc:sldMk cId="2746809291" sldId="300"/>
        </pc:sldMkLst>
      </pc:sldChg>
      <pc:sldChg chg="del">
        <pc:chgData name="Mia Savrljuga" userId="29d020ba494f34ac" providerId="LiveId" clId="{D45BF011-E493-4616-BF99-540EC2F42685}" dt="2024-02-24T08:57:06.869" v="13" actId="47"/>
        <pc:sldMkLst>
          <pc:docMk/>
          <pc:sldMk cId="2319671454" sldId="301"/>
        </pc:sldMkLst>
      </pc:sldChg>
      <pc:sldChg chg="addSp delSp modSp add mod modAnim">
        <pc:chgData name="Mia Savrljuga" userId="29d020ba494f34ac" providerId="LiveId" clId="{D45BF011-E493-4616-BF99-540EC2F42685}" dt="2024-02-24T09:24:15.895" v="1099" actId="14100"/>
        <pc:sldMkLst>
          <pc:docMk/>
          <pc:sldMk cId="2321632834" sldId="301"/>
        </pc:sldMkLst>
        <pc:spChg chg="add mod">
          <ac:chgData name="Mia Savrljuga" userId="29d020ba494f34ac" providerId="LiveId" clId="{D45BF011-E493-4616-BF99-540EC2F42685}" dt="2024-02-24T09:22:41.249" v="1071" actId="1076"/>
          <ac:spMkLst>
            <pc:docMk/>
            <pc:sldMk cId="2321632834" sldId="301"/>
            <ac:spMk id="7" creationId="{27EDFBC2-731A-005F-9307-87E841333DF9}"/>
          </ac:spMkLst>
        </pc:spChg>
        <pc:spChg chg="add mod">
          <ac:chgData name="Mia Savrljuga" userId="29d020ba494f34ac" providerId="LiveId" clId="{D45BF011-E493-4616-BF99-540EC2F42685}" dt="2024-02-24T09:22:36.205" v="1070" actId="1076"/>
          <ac:spMkLst>
            <pc:docMk/>
            <pc:sldMk cId="2321632834" sldId="301"/>
            <ac:spMk id="8" creationId="{15D0D978-C52C-BFF0-C8E4-68EDD7E467B8}"/>
          </ac:spMkLst>
        </pc:spChg>
        <pc:spChg chg="add mod">
          <ac:chgData name="Mia Savrljuga" userId="29d020ba494f34ac" providerId="LiveId" clId="{D45BF011-E493-4616-BF99-540EC2F42685}" dt="2024-02-24T09:22:48.535" v="1074" actId="14100"/>
          <ac:spMkLst>
            <pc:docMk/>
            <pc:sldMk cId="2321632834" sldId="301"/>
            <ac:spMk id="9" creationId="{AFEA423F-1DD1-B719-D7C3-8DA7F41A3273}"/>
          </ac:spMkLst>
        </pc:spChg>
        <pc:spChg chg="add mod">
          <ac:chgData name="Mia Savrljuga" userId="29d020ba494f34ac" providerId="LiveId" clId="{D45BF011-E493-4616-BF99-540EC2F42685}" dt="2024-02-24T09:22:55.699" v="1077" actId="14100"/>
          <ac:spMkLst>
            <pc:docMk/>
            <pc:sldMk cId="2321632834" sldId="301"/>
            <ac:spMk id="10" creationId="{77AA64CA-F26D-8AE7-D92E-2E653334728A}"/>
          </ac:spMkLst>
        </pc:spChg>
        <pc:spChg chg="add mod">
          <ac:chgData name="Mia Savrljuga" userId="29d020ba494f34ac" providerId="LiveId" clId="{D45BF011-E493-4616-BF99-540EC2F42685}" dt="2024-02-24T09:23:02.310" v="1080" actId="14100"/>
          <ac:spMkLst>
            <pc:docMk/>
            <pc:sldMk cId="2321632834" sldId="301"/>
            <ac:spMk id="11" creationId="{8E06CE59-FCB3-C481-35C2-B70AE380B7CE}"/>
          </ac:spMkLst>
        </pc:spChg>
        <pc:spChg chg="add mod">
          <ac:chgData name="Mia Savrljuga" userId="29d020ba494f34ac" providerId="LiveId" clId="{D45BF011-E493-4616-BF99-540EC2F42685}" dt="2024-02-24T09:23:15.866" v="1084" actId="14100"/>
          <ac:spMkLst>
            <pc:docMk/>
            <pc:sldMk cId="2321632834" sldId="301"/>
            <ac:spMk id="12" creationId="{ED8D9804-8E94-E896-54C8-F1E826CA2C21}"/>
          </ac:spMkLst>
        </pc:spChg>
        <pc:spChg chg="add mod">
          <ac:chgData name="Mia Savrljuga" userId="29d020ba494f34ac" providerId="LiveId" clId="{D45BF011-E493-4616-BF99-540EC2F42685}" dt="2024-02-24T09:23:24.210" v="1087" actId="14100"/>
          <ac:spMkLst>
            <pc:docMk/>
            <pc:sldMk cId="2321632834" sldId="301"/>
            <ac:spMk id="13" creationId="{2B88A8A0-D82B-AE71-B785-F6A457B11776}"/>
          </ac:spMkLst>
        </pc:spChg>
        <pc:spChg chg="add mod">
          <ac:chgData name="Mia Savrljuga" userId="29d020ba494f34ac" providerId="LiveId" clId="{D45BF011-E493-4616-BF99-540EC2F42685}" dt="2024-02-24T09:23:35.489" v="1090" actId="1076"/>
          <ac:spMkLst>
            <pc:docMk/>
            <pc:sldMk cId="2321632834" sldId="301"/>
            <ac:spMk id="15" creationId="{4690B6B2-52DC-989D-021E-65B357BBC6EC}"/>
          </ac:spMkLst>
        </pc:spChg>
        <pc:spChg chg="add mod">
          <ac:chgData name="Mia Savrljuga" userId="29d020ba494f34ac" providerId="LiveId" clId="{D45BF011-E493-4616-BF99-540EC2F42685}" dt="2024-02-24T09:23:42.071" v="1093" actId="14100"/>
          <ac:spMkLst>
            <pc:docMk/>
            <pc:sldMk cId="2321632834" sldId="301"/>
            <ac:spMk id="16" creationId="{EEC61990-0463-3636-8143-6E9D0AC66BE9}"/>
          </ac:spMkLst>
        </pc:spChg>
        <pc:spChg chg="add mod">
          <ac:chgData name="Mia Savrljuga" userId="29d020ba494f34ac" providerId="LiveId" clId="{D45BF011-E493-4616-BF99-540EC2F42685}" dt="2024-02-24T09:24:05.994" v="1096" actId="14100"/>
          <ac:spMkLst>
            <pc:docMk/>
            <pc:sldMk cId="2321632834" sldId="301"/>
            <ac:spMk id="17" creationId="{A0B5122B-F0D1-8386-706A-2F3D0A24BE3C}"/>
          </ac:spMkLst>
        </pc:spChg>
        <pc:spChg chg="add mod">
          <ac:chgData name="Mia Savrljuga" userId="29d020ba494f34ac" providerId="LiveId" clId="{D45BF011-E493-4616-BF99-540EC2F42685}" dt="2024-02-24T09:24:15.895" v="1099" actId="14100"/>
          <ac:spMkLst>
            <pc:docMk/>
            <pc:sldMk cId="2321632834" sldId="301"/>
            <ac:spMk id="18" creationId="{B3B75C1C-1B61-71DC-4912-36EB77D4A251}"/>
          </ac:spMkLst>
        </pc:spChg>
        <pc:picChg chg="del">
          <ac:chgData name="Mia Savrljuga" userId="29d020ba494f34ac" providerId="LiveId" clId="{D45BF011-E493-4616-BF99-540EC2F42685}" dt="2024-02-24T09:19:45.681" v="1041" actId="478"/>
          <ac:picMkLst>
            <pc:docMk/>
            <pc:sldMk cId="2321632834" sldId="301"/>
            <ac:picMk id="4" creationId="{30C32853-39CA-758B-F54F-1C1D3849181E}"/>
          </ac:picMkLst>
        </pc:picChg>
        <pc:picChg chg="add mod modCrop">
          <ac:chgData name="Mia Savrljuga" userId="29d020ba494f34ac" providerId="LiveId" clId="{D45BF011-E493-4616-BF99-540EC2F42685}" dt="2024-02-24T09:22:06.817" v="1064" actId="1076"/>
          <ac:picMkLst>
            <pc:docMk/>
            <pc:sldMk cId="2321632834" sldId="301"/>
            <ac:picMk id="5" creationId="{04828FD6-45B0-BC53-1003-7A6CD2F34D36}"/>
          </ac:picMkLst>
        </pc:picChg>
        <pc:picChg chg="add mod">
          <ac:chgData name="Mia Savrljuga" userId="29d020ba494f34ac" providerId="LiveId" clId="{D45BF011-E493-4616-BF99-540EC2F42685}" dt="2024-02-24T09:23:27.270" v="1088"/>
          <ac:picMkLst>
            <pc:docMk/>
            <pc:sldMk cId="2321632834" sldId="301"/>
            <ac:picMk id="14" creationId="{04023246-FB38-E09E-2385-E7771F26CB44}"/>
          </ac:picMkLst>
        </pc:picChg>
      </pc:sldChg>
      <pc:sldChg chg="addSp modSp add mod modAnim">
        <pc:chgData name="Mia Savrljuga" userId="29d020ba494f34ac" providerId="LiveId" clId="{D45BF011-E493-4616-BF99-540EC2F42685}" dt="2024-02-24T09:26:39.820" v="1127" actId="1076"/>
        <pc:sldMkLst>
          <pc:docMk/>
          <pc:sldMk cId="1376935598" sldId="302"/>
        </pc:sldMkLst>
        <pc:spChg chg="add mod">
          <ac:chgData name="Mia Savrljuga" userId="29d020ba494f34ac" providerId="LiveId" clId="{D45BF011-E493-4616-BF99-540EC2F42685}" dt="2024-02-24T09:26:15.042" v="1117" actId="1076"/>
          <ac:spMkLst>
            <pc:docMk/>
            <pc:sldMk cId="1376935598" sldId="302"/>
            <ac:spMk id="9" creationId="{3FBB4428-0178-E1B0-D352-21F2FA91BE48}"/>
          </ac:spMkLst>
        </pc:spChg>
        <pc:spChg chg="add mod">
          <ac:chgData name="Mia Savrljuga" userId="29d020ba494f34ac" providerId="LiveId" clId="{D45BF011-E493-4616-BF99-540EC2F42685}" dt="2024-02-24T09:26:39.820" v="1127" actId="1076"/>
          <ac:spMkLst>
            <pc:docMk/>
            <pc:sldMk cId="1376935598" sldId="302"/>
            <ac:spMk id="10" creationId="{C77C768E-5CA2-6E11-EEA7-D9F1CC8255E1}"/>
          </ac:spMkLst>
        </pc:spChg>
        <pc:spChg chg="add mod">
          <ac:chgData name="Mia Savrljuga" userId="29d020ba494f34ac" providerId="LiveId" clId="{D45BF011-E493-4616-BF99-540EC2F42685}" dt="2024-02-24T09:26:37.641" v="1126" actId="1076"/>
          <ac:spMkLst>
            <pc:docMk/>
            <pc:sldMk cId="1376935598" sldId="302"/>
            <ac:spMk id="11" creationId="{27E8B927-FE30-923A-43AE-EA155477117D}"/>
          </ac:spMkLst>
        </pc:spChg>
        <pc:spChg chg="add mod">
          <ac:chgData name="Mia Savrljuga" userId="29d020ba494f34ac" providerId="LiveId" clId="{D45BF011-E493-4616-BF99-540EC2F42685}" dt="2024-02-24T09:26:34.960" v="1125" actId="1076"/>
          <ac:spMkLst>
            <pc:docMk/>
            <pc:sldMk cId="1376935598" sldId="302"/>
            <ac:spMk id="12" creationId="{F5F53DEF-9953-EABF-BCF1-D3A030891E30}"/>
          </ac:spMkLst>
        </pc:spChg>
        <pc:spChg chg="add mod">
          <ac:chgData name="Mia Savrljuga" userId="29d020ba494f34ac" providerId="LiveId" clId="{D45BF011-E493-4616-BF99-540EC2F42685}" dt="2024-02-24T09:26:30.761" v="1124" actId="1076"/>
          <ac:spMkLst>
            <pc:docMk/>
            <pc:sldMk cId="1376935598" sldId="302"/>
            <ac:spMk id="13" creationId="{5C68C8B6-CB03-DB0E-EF3B-F53561D3326E}"/>
          </ac:spMkLst>
        </pc:spChg>
        <pc:spChg chg="add mod">
          <ac:chgData name="Mia Savrljuga" userId="29d020ba494f34ac" providerId="LiveId" clId="{D45BF011-E493-4616-BF99-540EC2F42685}" dt="2024-02-24T09:26:24.915" v="1123" actId="1076"/>
          <ac:spMkLst>
            <pc:docMk/>
            <pc:sldMk cId="1376935598" sldId="302"/>
            <ac:spMk id="14" creationId="{138A71A5-B0AD-041C-EA1C-65DFD3B717C4}"/>
          </ac:spMkLst>
        </pc:spChg>
        <pc:picChg chg="add mod">
          <ac:chgData name="Mia Savrljuga" userId="29d020ba494f34ac" providerId="LiveId" clId="{D45BF011-E493-4616-BF99-540EC2F42685}" dt="2024-02-24T09:25:15.676" v="1108" actId="1076"/>
          <ac:picMkLst>
            <pc:docMk/>
            <pc:sldMk cId="1376935598" sldId="302"/>
            <ac:picMk id="4" creationId="{9B60CB75-4AA4-2AF8-2F72-693D82AB33A4}"/>
          </ac:picMkLst>
        </pc:picChg>
        <pc:picChg chg="mod modCrop">
          <ac:chgData name="Mia Savrljuga" userId="29d020ba494f34ac" providerId="LiveId" clId="{D45BF011-E493-4616-BF99-540EC2F42685}" dt="2024-02-24T09:24:46.011" v="1104" actId="1076"/>
          <ac:picMkLst>
            <pc:docMk/>
            <pc:sldMk cId="1376935598" sldId="302"/>
            <ac:picMk id="5" creationId="{04828FD6-45B0-BC53-1003-7A6CD2F34D36}"/>
          </ac:picMkLst>
        </pc:picChg>
        <pc:picChg chg="add mod modCrop">
          <ac:chgData name="Mia Savrljuga" userId="29d020ba494f34ac" providerId="LiveId" clId="{D45BF011-E493-4616-BF99-540EC2F42685}" dt="2024-02-24T09:26:05.653" v="1115" actId="14100"/>
          <ac:picMkLst>
            <pc:docMk/>
            <pc:sldMk cId="1376935598" sldId="302"/>
            <ac:picMk id="8" creationId="{7790A156-6DCB-4B43-E1B5-3AA3727DABF9}"/>
          </ac:picMkLst>
        </pc:picChg>
      </pc:sldChg>
      <pc:sldChg chg="del">
        <pc:chgData name="Mia Savrljuga" userId="29d020ba494f34ac" providerId="LiveId" clId="{D45BF011-E493-4616-BF99-540EC2F42685}" dt="2024-02-24T08:57:09.720" v="17" actId="47"/>
        <pc:sldMkLst>
          <pc:docMk/>
          <pc:sldMk cId="2515784117" sldId="302"/>
        </pc:sldMkLst>
      </pc:sldChg>
      <pc:sldChg chg="del">
        <pc:chgData name="Mia Savrljuga" userId="29d020ba494f34ac" providerId="LiveId" clId="{D45BF011-E493-4616-BF99-540EC2F42685}" dt="2024-02-24T08:57:07.437" v="14" actId="47"/>
        <pc:sldMkLst>
          <pc:docMk/>
          <pc:sldMk cId="4252224145" sldId="303"/>
        </pc:sldMkLst>
      </pc:sldChg>
      <pc:sldChg chg="del">
        <pc:chgData name="Mia Savrljuga" userId="29d020ba494f34ac" providerId="LiveId" clId="{D45BF011-E493-4616-BF99-540EC2F42685}" dt="2024-02-24T08:57:06.159" v="12" actId="47"/>
        <pc:sldMkLst>
          <pc:docMk/>
          <pc:sldMk cId="403306908" sldId="304"/>
        </pc:sldMkLst>
      </pc:sldChg>
      <pc:sldChg chg="del">
        <pc:chgData name="Mia Savrljuga" userId="29d020ba494f34ac" providerId="LiveId" clId="{D45BF011-E493-4616-BF99-540EC2F42685}" dt="2024-02-24T08:57:08.072" v="15" actId="47"/>
        <pc:sldMkLst>
          <pc:docMk/>
          <pc:sldMk cId="1943114823" sldId="305"/>
        </pc:sldMkLst>
      </pc:sldChg>
      <pc:sldChg chg="del">
        <pc:chgData name="Mia Savrljuga" userId="29d020ba494f34ac" providerId="LiveId" clId="{D45BF011-E493-4616-BF99-540EC2F42685}" dt="2024-02-24T08:57:08.765" v="16" actId="47"/>
        <pc:sldMkLst>
          <pc:docMk/>
          <pc:sldMk cId="1536601927" sldId="306"/>
        </pc:sldMkLst>
      </pc:sldChg>
      <pc:sldChg chg="del">
        <pc:chgData name="Mia Savrljuga" userId="29d020ba494f34ac" providerId="LiveId" clId="{D45BF011-E493-4616-BF99-540EC2F42685}" dt="2024-02-24T08:57:10.433" v="18" actId="47"/>
        <pc:sldMkLst>
          <pc:docMk/>
          <pc:sldMk cId="1968120238" sldId="307"/>
        </pc:sldMkLst>
      </pc:sldChg>
      <pc:sldChg chg="del">
        <pc:chgData name="Mia Savrljuga" userId="29d020ba494f34ac" providerId="LiveId" clId="{D45BF011-E493-4616-BF99-540EC2F42685}" dt="2024-02-24T08:57:11.201" v="19" actId="47"/>
        <pc:sldMkLst>
          <pc:docMk/>
          <pc:sldMk cId="1257715429" sldId="308"/>
        </pc:sldMkLst>
      </pc:sldChg>
      <pc:sldChg chg="del">
        <pc:chgData name="Mia Savrljuga" userId="29d020ba494f34ac" providerId="LiveId" clId="{D45BF011-E493-4616-BF99-540EC2F42685}" dt="2024-02-24T08:57:11.919" v="20" actId="47"/>
        <pc:sldMkLst>
          <pc:docMk/>
          <pc:sldMk cId="544469376" sldId="309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  <pc:docChgLst>
    <pc:chgData name="Mia Savrljuga" userId="29d020ba494f34ac" providerId="LiveId" clId="{D3C15720-90A0-4AB3-96A6-76A1B497B31A}"/>
    <pc:docChg chg="custSel addSld delSld modSld">
      <pc:chgData name="Mia Savrljuga" userId="29d020ba494f34ac" providerId="LiveId" clId="{D3C15720-90A0-4AB3-96A6-76A1B497B31A}" dt="2024-02-24T10:30:15.519" v="45" actId="1076"/>
      <pc:docMkLst>
        <pc:docMk/>
      </pc:docMkLst>
      <pc:sldChg chg="modSp mod">
        <pc:chgData name="Mia Savrljuga" userId="29d020ba494f34ac" providerId="LiveId" clId="{D3C15720-90A0-4AB3-96A6-76A1B497B31A}" dt="2024-02-24T10:28:19.529" v="13" actId="20577"/>
        <pc:sldMkLst>
          <pc:docMk/>
          <pc:sldMk cId="0" sldId="256"/>
        </pc:sldMkLst>
        <pc:spChg chg="mod">
          <ac:chgData name="Mia Savrljuga" userId="29d020ba494f34ac" providerId="LiveId" clId="{D3C15720-90A0-4AB3-96A6-76A1B497B31A}" dt="2024-02-24T10:28:19.529" v="13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 delAnim">
        <pc:chgData name="Mia Savrljuga" userId="29d020ba494f34ac" providerId="LiveId" clId="{D3C15720-90A0-4AB3-96A6-76A1B497B31A}" dt="2024-02-24T10:29:53.127" v="40" actId="14100"/>
        <pc:sldMkLst>
          <pc:docMk/>
          <pc:sldMk cId="3574805186" sldId="305"/>
        </pc:sldMkLst>
        <pc:spChg chg="mod">
          <ac:chgData name="Mia Savrljuga" userId="29d020ba494f34ac" providerId="LiveId" clId="{D3C15720-90A0-4AB3-96A6-76A1B497B31A}" dt="2024-02-24T10:28:41.328" v="21"/>
          <ac:spMkLst>
            <pc:docMk/>
            <pc:sldMk cId="3574805186" sldId="305"/>
            <ac:spMk id="2" creationId="{FE8597B1-9156-7C44-829E-5D4B273C715F}"/>
          </ac:spMkLst>
        </pc:spChg>
        <pc:spChg chg="del">
          <ac:chgData name="Mia Savrljuga" userId="29d020ba494f34ac" providerId="LiveId" clId="{D3C15720-90A0-4AB3-96A6-76A1B497B31A}" dt="2024-02-24T10:29:28.809" v="36" actId="478"/>
          <ac:spMkLst>
            <pc:docMk/>
            <pc:sldMk cId="3574805186" sldId="305"/>
            <ac:spMk id="9" creationId="{3F8F0EAC-51BE-9692-D867-37A2C069751F}"/>
          </ac:spMkLst>
        </pc:spChg>
        <pc:spChg chg="del">
          <ac:chgData name="Mia Savrljuga" userId="29d020ba494f34ac" providerId="LiveId" clId="{D3C15720-90A0-4AB3-96A6-76A1B497B31A}" dt="2024-02-24T10:28:34.192" v="16" actId="478"/>
          <ac:spMkLst>
            <pc:docMk/>
            <pc:sldMk cId="3574805186" sldId="305"/>
            <ac:spMk id="10" creationId="{389FF152-AE5D-28F0-64E0-FC65E1D9E4FF}"/>
          </ac:spMkLst>
        </pc:spChg>
        <pc:spChg chg="del">
          <ac:chgData name="Mia Savrljuga" userId="29d020ba494f34ac" providerId="LiveId" clId="{D3C15720-90A0-4AB3-96A6-76A1B497B31A}" dt="2024-02-24T10:28:28.527" v="15" actId="478"/>
          <ac:spMkLst>
            <pc:docMk/>
            <pc:sldMk cId="3574805186" sldId="305"/>
            <ac:spMk id="13" creationId="{CB2B7A5C-A313-B001-4D80-1A8A0C0EAC6D}"/>
          </ac:spMkLst>
        </pc:spChg>
        <pc:spChg chg="del">
          <ac:chgData name="Mia Savrljuga" userId="29d020ba494f34ac" providerId="LiveId" clId="{D3C15720-90A0-4AB3-96A6-76A1B497B31A}" dt="2024-02-24T10:28:28.527" v="15" actId="478"/>
          <ac:spMkLst>
            <pc:docMk/>
            <pc:sldMk cId="3574805186" sldId="305"/>
            <ac:spMk id="16" creationId="{ECF88FD5-A1A9-B2AF-761F-94EC7E81A378}"/>
          </ac:spMkLst>
        </pc:spChg>
        <pc:spChg chg="del">
          <ac:chgData name="Mia Savrljuga" userId="29d020ba494f34ac" providerId="LiveId" clId="{D3C15720-90A0-4AB3-96A6-76A1B497B31A}" dt="2024-02-24T10:28:28.527" v="15" actId="478"/>
          <ac:spMkLst>
            <pc:docMk/>
            <pc:sldMk cId="3574805186" sldId="305"/>
            <ac:spMk id="17" creationId="{373EA5A3-15E8-4C70-A5B1-B81DBED26ED4}"/>
          </ac:spMkLst>
        </pc:spChg>
        <pc:spChg chg="del">
          <ac:chgData name="Mia Savrljuga" userId="29d020ba494f34ac" providerId="LiveId" clId="{D3C15720-90A0-4AB3-96A6-76A1B497B31A}" dt="2024-02-24T10:28:28.527" v="15" actId="478"/>
          <ac:spMkLst>
            <pc:docMk/>
            <pc:sldMk cId="3574805186" sldId="305"/>
            <ac:spMk id="18" creationId="{AB8BC274-693C-49DB-18D5-47DE3115BBAF}"/>
          </ac:spMkLst>
        </pc:spChg>
        <pc:spChg chg="del">
          <ac:chgData name="Mia Savrljuga" userId="29d020ba494f34ac" providerId="LiveId" clId="{D3C15720-90A0-4AB3-96A6-76A1B497B31A}" dt="2024-02-24T10:28:28.527" v="15" actId="478"/>
          <ac:spMkLst>
            <pc:docMk/>
            <pc:sldMk cId="3574805186" sldId="305"/>
            <ac:spMk id="19" creationId="{C56C755A-05C1-234C-EB99-1D26D2F623A1}"/>
          </ac:spMkLst>
        </pc:spChg>
        <pc:spChg chg="del">
          <ac:chgData name="Mia Savrljuga" userId="29d020ba494f34ac" providerId="LiveId" clId="{D3C15720-90A0-4AB3-96A6-76A1B497B31A}" dt="2024-02-24T10:28:28.527" v="15" actId="478"/>
          <ac:spMkLst>
            <pc:docMk/>
            <pc:sldMk cId="3574805186" sldId="305"/>
            <ac:spMk id="20" creationId="{9862DF07-C793-B05E-C4A4-81EF8FF3F997}"/>
          </ac:spMkLst>
        </pc:spChg>
        <pc:spChg chg="del">
          <ac:chgData name="Mia Savrljuga" userId="29d020ba494f34ac" providerId="LiveId" clId="{D3C15720-90A0-4AB3-96A6-76A1B497B31A}" dt="2024-02-24T10:28:28.527" v="15" actId="478"/>
          <ac:spMkLst>
            <pc:docMk/>
            <pc:sldMk cId="3574805186" sldId="305"/>
            <ac:spMk id="21" creationId="{5D98B659-A7FF-14ED-9AC3-F8C8123258F9}"/>
          </ac:spMkLst>
        </pc:spChg>
        <pc:spChg chg="del">
          <ac:chgData name="Mia Savrljuga" userId="29d020ba494f34ac" providerId="LiveId" clId="{D3C15720-90A0-4AB3-96A6-76A1B497B31A}" dt="2024-02-24T10:28:28.527" v="15" actId="478"/>
          <ac:spMkLst>
            <pc:docMk/>
            <pc:sldMk cId="3574805186" sldId="305"/>
            <ac:spMk id="22" creationId="{A7E6A155-AE4B-2844-D87B-032E93DA42DF}"/>
          </ac:spMkLst>
        </pc:spChg>
        <pc:spChg chg="del">
          <ac:chgData name="Mia Savrljuga" userId="29d020ba494f34ac" providerId="LiveId" clId="{D3C15720-90A0-4AB3-96A6-76A1B497B31A}" dt="2024-02-24T10:28:28.527" v="15" actId="478"/>
          <ac:spMkLst>
            <pc:docMk/>
            <pc:sldMk cId="3574805186" sldId="305"/>
            <ac:spMk id="23" creationId="{4D754BAC-745E-F8E7-F343-1AD3CD1469FA}"/>
          </ac:spMkLst>
        </pc:spChg>
        <pc:picChg chg="add mod modCrop">
          <ac:chgData name="Mia Savrljuga" userId="29d020ba494f34ac" providerId="LiveId" clId="{D3C15720-90A0-4AB3-96A6-76A1B497B31A}" dt="2024-02-24T10:29:53.127" v="40" actId="14100"/>
          <ac:picMkLst>
            <pc:docMk/>
            <pc:sldMk cId="3574805186" sldId="305"/>
            <ac:picMk id="5" creationId="{C197B266-45E0-C674-79A3-8D385F09CC47}"/>
          </ac:picMkLst>
        </pc:picChg>
        <pc:picChg chg="del">
          <ac:chgData name="Mia Savrljuga" userId="29d020ba494f34ac" providerId="LiveId" clId="{D3C15720-90A0-4AB3-96A6-76A1B497B31A}" dt="2024-02-24T10:28:25.189" v="14" actId="478"/>
          <ac:picMkLst>
            <pc:docMk/>
            <pc:sldMk cId="3574805186" sldId="305"/>
            <ac:picMk id="8" creationId="{E1ADBF00-3F04-36E9-1E72-7F131A8E7E51}"/>
          </ac:picMkLst>
        </pc:picChg>
        <pc:picChg chg="del">
          <ac:chgData name="Mia Savrljuga" userId="29d020ba494f34ac" providerId="LiveId" clId="{D3C15720-90A0-4AB3-96A6-76A1B497B31A}" dt="2024-02-24T10:28:36.150" v="17" actId="478"/>
          <ac:picMkLst>
            <pc:docMk/>
            <pc:sldMk cId="3574805186" sldId="305"/>
            <ac:picMk id="25" creationId="{A97EB86D-9946-62AA-A886-A82A83324EC9}"/>
          </ac:picMkLst>
        </pc:picChg>
        <pc:picChg chg="del">
          <ac:chgData name="Mia Savrljuga" userId="29d020ba494f34ac" providerId="LiveId" clId="{D3C15720-90A0-4AB3-96A6-76A1B497B31A}" dt="2024-02-24T10:28:37.177" v="18" actId="478"/>
          <ac:picMkLst>
            <pc:docMk/>
            <pc:sldMk cId="3574805186" sldId="305"/>
            <ac:picMk id="26" creationId="{2989AD74-BF5F-1E4F-5F4F-600246A50100}"/>
          </ac:picMkLst>
        </pc:picChg>
        <pc:picChg chg="del">
          <ac:chgData name="Mia Savrljuga" userId="29d020ba494f34ac" providerId="LiveId" clId="{D3C15720-90A0-4AB3-96A6-76A1B497B31A}" dt="2024-02-24T10:28:38.248" v="19" actId="478"/>
          <ac:picMkLst>
            <pc:docMk/>
            <pc:sldMk cId="3574805186" sldId="305"/>
            <ac:picMk id="27" creationId="{EF39E56F-1C04-ADE3-43D4-40B755174700}"/>
          </ac:picMkLst>
        </pc:picChg>
        <pc:picChg chg="del">
          <ac:chgData name="Mia Savrljuga" userId="29d020ba494f34ac" providerId="LiveId" clId="{D3C15720-90A0-4AB3-96A6-76A1B497B31A}" dt="2024-02-24T10:28:39.317" v="20" actId="478"/>
          <ac:picMkLst>
            <pc:docMk/>
            <pc:sldMk cId="3574805186" sldId="305"/>
            <ac:picMk id="28" creationId="{DF9B207B-E389-867C-B626-8F775B426CB0}"/>
          </ac:picMkLst>
        </pc:picChg>
      </pc:sldChg>
      <pc:sldChg chg="del">
        <pc:chgData name="Mia Savrljuga" userId="29d020ba494f34ac" providerId="LiveId" clId="{D3C15720-90A0-4AB3-96A6-76A1B497B31A}" dt="2024-02-24T10:29:06.271" v="24" actId="47"/>
        <pc:sldMkLst>
          <pc:docMk/>
          <pc:sldMk cId="1485176826" sldId="306"/>
        </pc:sldMkLst>
      </pc:sldChg>
      <pc:sldChg chg="del">
        <pc:chgData name="Mia Savrljuga" userId="29d020ba494f34ac" providerId="LiveId" clId="{D3C15720-90A0-4AB3-96A6-76A1B497B31A}" dt="2024-02-24T10:29:09.474" v="29" actId="47"/>
        <pc:sldMkLst>
          <pc:docMk/>
          <pc:sldMk cId="1415642498" sldId="307"/>
        </pc:sldMkLst>
      </pc:sldChg>
      <pc:sldChg chg="del">
        <pc:chgData name="Mia Savrljuga" userId="29d020ba494f34ac" providerId="LiveId" clId="{D3C15720-90A0-4AB3-96A6-76A1B497B31A}" dt="2024-02-24T10:29:06.587" v="25" actId="47"/>
        <pc:sldMkLst>
          <pc:docMk/>
          <pc:sldMk cId="2932107637" sldId="308"/>
        </pc:sldMkLst>
      </pc:sldChg>
      <pc:sldChg chg="del">
        <pc:chgData name="Mia Savrljuga" userId="29d020ba494f34ac" providerId="LiveId" clId="{D3C15720-90A0-4AB3-96A6-76A1B497B31A}" dt="2024-02-24T10:29:07.315" v="26" actId="47"/>
        <pc:sldMkLst>
          <pc:docMk/>
          <pc:sldMk cId="4085261192" sldId="309"/>
        </pc:sldMkLst>
      </pc:sldChg>
      <pc:sldChg chg="del">
        <pc:chgData name="Mia Savrljuga" userId="29d020ba494f34ac" providerId="LiveId" clId="{D3C15720-90A0-4AB3-96A6-76A1B497B31A}" dt="2024-02-24T10:29:08.085" v="27" actId="47"/>
        <pc:sldMkLst>
          <pc:docMk/>
          <pc:sldMk cId="2936874206" sldId="310"/>
        </pc:sldMkLst>
      </pc:sldChg>
      <pc:sldChg chg="del">
        <pc:chgData name="Mia Savrljuga" userId="29d020ba494f34ac" providerId="LiveId" clId="{D3C15720-90A0-4AB3-96A6-76A1B497B31A}" dt="2024-02-24T10:29:08.670" v="28" actId="47"/>
        <pc:sldMkLst>
          <pc:docMk/>
          <pc:sldMk cId="908827431" sldId="311"/>
        </pc:sldMkLst>
      </pc:sldChg>
      <pc:sldChg chg="del">
        <pc:chgData name="Mia Savrljuga" userId="29d020ba494f34ac" providerId="LiveId" clId="{D3C15720-90A0-4AB3-96A6-76A1B497B31A}" dt="2024-02-24T10:29:10.192" v="30" actId="47"/>
        <pc:sldMkLst>
          <pc:docMk/>
          <pc:sldMk cId="3117806059" sldId="312"/>
        </pc:sldMkLst>
      </pc:sldChg>
      <pc:sldChg chg="del">
        <pc:chgData name="Mia Savrljuga" userId="29d020ba494f34ac" providerId="LiveId" clId="{D3C15720-90A0-4AB3-96A6-76A1B497B31A}" dt="2024-02-24T10:29:10.763" v="31" actId="47"/>
        <pc:sldMkLst>
          <pc:docMk/>
          <pc:sldMk cId="539658419" sldId="313"/>
        </pc:sldMkLst>
      </pc:sldChg>
      <pc:sldChg chg="del">
        <pc:chgData name="Mia Savrljuga" userId="29d020ba494f34ac" providerId="LiveId" clId="{D3C15720-90A0-4AB3-96A6-76A1B497B31A}" dt="2024-02-24T10:29:11.489" v="32" actId="47"/>
        <pc:sldMkLst>
          <pc:docMk/>
          <pc:sldMk cId="3490642952" sldId="314"/>
        </pc:sldMkLst>
      </pc:sldChg>
      <pc:sldChg chg="modSp add mod">
        <pc:chgData name="Mia Savrljuga" userId="29d020ba494f34ac" providerId="LiveId" clId="{D3C15720-90A0-4AB3-96A6-76A1B497B31A}" dt="2024-02-24T10:30:15.519" v="45" actId="1076"/>
        <pc:sldMkLst>
          <pc:docMk/>
          <pc:sldMk cId="2671985158" sldId="315"/>
        </pc:sldMkLst>
        <pc:spChg chg="mod">
          <ac:chgData name="Mia Savrljuga" userId="29d020ba494f34ac" providerId="LiveId" clId="{D3C15720-90A0-4AB3-96A6-76A1B497B31A}" dt="2024-02-24T10:30:15.519" v="45" actId="1076"/>
          <ac:spMkLst>
            <pc:docMk/>
            <pc:sldMk cId="2671985158" sldId="315"/>
            <ac:spMk id="2" creationId="{FE8597B1-9156-7C44-829E-5D4B273C715F}"/>
          </ac:spMkLst>
        </pc:spChg>
        <pc:picChg chg="mod modCrop">
          <ac:chgData name="Mia Savrljuga" userId="29d020ba494f34ac" providerId="LiveId" clId="{D3C15720-90A0-4AB3-96A6-76A1B497B31A}" dt="2024-02-24T10:30:09.380" v="44" actId="1076"/>
          <ac:picMkLst>
            <pc:docMk/>
            <pc:sldMk cId="2671985158" sldId="315"/>
            <ac:picMk id="5" creationId="{C197B266-45E0-C674-79A3-8D385F09CC47}"/>
          </ac:picMkLst>
        </pc:picChg>
      </pc:sldChg>
    </pc:docChg>
  </pc:docChgLst>
  <pc:docChgLst>
    <pc:chgData name="Mia Savrljuga" userId="29d020ba494f34ac" providerId="LiveId" clId="{6A25A501-FE8A-4F43-89BB-B91A08C6A60D}"/>
    <pc:docChg chg="undo custSel addSld delSld modSld sldOrd">
      <pc:chgData name="Mia Savrljuga" userId="29d020ba494f34ac" providerId="LiveId" clId="{6A25A501-FE8A-4F43-89BB-B91A08C6A60D}" dt="2024-02-24T10:27:45.563" v="315"/>
      <pc:docMkLst>
        <pc:docMk/>
      </pc:docMkLst>
      <pc:sldChg chg="modSp mod">
        <pc:chgData name="Mia Savrljuga" userId="29d020ba494f34ac" providerId="LiveId" clId="{6A25A501-FE8A-4F43-89BB-B91A08C6A60D}" dt="2024-02-24T10:12:07.191" v="25" actId="20577"/>
        <pc:sldMkLst>
          <pc:docMk/>
          <pc:sldMk cId="0" sldId="256"/>
        </pc:sldMkLst>
        <pc:spChg chg="mod">
          <ac:chgData name="Mia Savrljuga" userId="29d020ba494f34ac" providerId="LiveId" clId="{6A25A501-FE8A-4F43-89BB-B91A08C6A60D}" dt="2024-02-24T10:12:07.191" v="25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6A25A501-FE8A-4F43-89BB-B91A08C6A60D}" dt="2024-02-24T10:12:09.004" v="26" actId="47"/>
        <pc:sldMkLst>
          <pc:docMk/>
          <pc:sldMk cId="2532654509" sldId="295"/>
        </pc:sldMkLst>
      </pc:sldChg>
      <pc:sldChg chg="del">
        <pc:chgData name="Mia Savrljuga" userId="29d020ba494f34ac" providerId="LiveId" clId="{6A25A501-FE8A-4F43-89BB-B91A08C6A60D}" dt="2024-02-24T10:12:16.858" v="29" actId="47"/>
        <pc:sldMkLst>
          <pc:docMk/>
          <pc:sldMk cId="1496701207" sldId="304"/>
        </pc:sldMkLst>
      </pc:sldChg>
      <pc:sldChg chg="addSp delSp modSp mod delAnim modAnim">
        <pc:chgData name="Mia Savrljuga" userId="29d020ba494f34ac" providerId="LiveId" clId="{6A25A501-FE8A-4F43-89BB-B91A08C6A60D}" dt="2024-02-24T10:17:13.343" v="132"/>
        <pc:sldMkLst>
          <pc:docMk/>
          <pc:sldMk cId="3574805186" sldId="305"/>
        </pc:sldMkLst>
        <pc:spChg chg="mod">
          <ac:chgData name="Mia Savrljuga" userId="29d020ba494f34ac" providerId="LiveId" clId="{6A25A501-FE8A-4F43-89BB-B91A08C6A60D}" dt="2024-02-24T10:13:27.354" v="72" actId="1076"/>
          <ac:spMkLst>
            <pc:docMk/>
            <pc:sldMk cId="3574805186" sldId="305"/>
            <ac:spMk id="2" creationId="{FE8597B1-9156-7C44-829E-5D4B273C715F}"/>
          </ac:spMkLst>
        </pc:spChg>
        <pc:spChg chg="add mod">
          <ac:chgData name="Mia Savrljuga" userId="29d020ba494f34ac" providerId="LiveId" clId="{6A25A501-FE8A-4F43-89BB-B91A08C6A60D}" dt="2024-02-24T10:13:46.947" v="76" actId="208"/>
          <ac:spMkLst>
            <pc:docMk/>
            <pc:sldMk cId="3574805186" sldId="305"/>
            <ac:spMk id="9" creationId="{3F8F0EAC-51BE-9692-D867-37A2C069751F}"/>
          </ac:spMkLst>
        </pc:spChg>
        <pc:spChg chg="add mod">
          <ac:chgData name="Mia Savrljuga" userId="29d020ba494f34ac" providerId="LiveId" clId="{6A25A501-FE8A-4F43-89BB-B91A08C6A60D}" dt="2024-02-24T10:14:04.919" v="79" actId="208"/>
          <ac:spMkLst>
            <pc:docMk/>
            <pc:sldMk cId="3574805186" sldId="305"/>
            <ac:spMk id="10" creationId="{389FF152-AE5D-28F0-64E0-FC65E1D9E4FF}"/>
          </ac:spMkLst>
        </pc:spChg>
        <pc:spChg chg="add mod">
          <ac:chgData name="Mia Savrljuga" userId="29d020ba494f34ac" providerId="LiveId" clId="{6A25A501-FE8A-4F43-89BB-B91A08C6A60D}" dt="2024-02-24T10:14:36.963" v="91" actId="1076"/>
          <ac:spMkLst>
            <pc:docMk/>
            <pc:sldMk cId="3574805186" sldId="305"/>
            <ac:spMk id="13" creationId="{CB2B7A5C-A313-B001-4D80-1A8A0C0EAC6D}"/>
          </ac:spMkLst>
        </pc:spChg>
        <pc:spChg chg="add del mod">
          <ac:chgData name="Mia Savrljuga" userId="29d020ba494f34ac" providerId="LiveId" clId="{6A25A501-FE8A-4F43-89BB-B91A08C6A60D}" dt="2024-02-24T10:14:34.550" v="90" actId="478"/>
          <ac:spMkLst>
            <pc:docMk/>
            <pc:sldMk cId="3574805186" sldId="305"/>
            <ac:spMk id="14" creationId="{C90EC9C0-A248-AF10-CF8A-63D7EF736F9F}"/>
          </ac:spMkLst>
        </pc:spChg>
        <pc:spChg chg="add del mod">
          <ac:chgData name="Mia Savrljuga" userId="29d020ba494f34ac" providerId="LiveId" clId="{6A25A501-FE8A-4F43-89BB-B91A08C6A60D}" dt="2024-02-24T10:14:32.459" v="89" actId="478"/>
          <ac:spMkLst>
            <pc:docMk/>
            <pc:sldMk cId="3574805186" sldId="305"/>
            <ac:spMk id="15" creationId="{4C9E5C61-E8D6-FB00-269F-5F99C2F0F65F}"/>
          </ac:spMkLst>
        </pc:spChg>
        <pc:spChg chg="add mod">
          <ac:chgData name="Mia Savrljuga" userId="29d020ba494f34ac" providerId="LiveId" clId="{6A25A501-FE8A-4F43-89BB-B91A08C6A60D}" dt="2024-02-24T10:14:46.557" v="93" actId="14100"/>
          <ac:spMkLst>
            <pc:docMk/>
            <pc:sldMk cId="3574805186" sldId="305"/>
            <ac:spMk id="16" creationId="{ECF88FD5-A1A9-B2AF-761F-94EC7E81A378}"/>
          </ac:spMkLst>
        </pc:spChg>
        <pc:spChg chg="add mod">
          <ac:chgData name="Mia Savrljuga" userId="29d020ba494f34ac" providerId="LiveId" clId="{6A25A501-FE8A-4F43-89BB-B91A08C6A60D}" dt="2024-02-24T10:14:49.780" v="95" actId="1076"/>
          <ac:spMkLst>
            <pc:docMk/>
            <pc:sldMk cId="3574805186" sldId="305"/>
            <ac:spMk id="17" creationId="{373EA5A3-15E8-4C70-A5B1-B81DBED26ED4}"/>
          </ac:spMkLst>
        </pc:spChg>
        <pc:spChg chg="add mod">
          <ac:chgData name="Mia Savrljuga" userId="29d020ba494f34ac" providerId="LiveId" clId="{6A25A501-FE8A-4F43-89BB-B91A08C6A60D}" dt="2024-02-24T10:14:54.446" v="97" actId="1076"/>
          <ac:spMkLst>
            <pc:docMk/>
            <pc:sldMk cId="3574805186" sldId="305"/>
            <ac:spMk id="18" creationId="{AB8BC274-693C-49DB-18D5-47DE3115BBAF}"/>
          </ac:spMkLst>
        </pc:spChg>
        <pc:spChg chg="add mod">
          <ac:chgData name="Mia Savrljuga" userId="29d020ba494f34ac" providerId="LiveId" clId="{6A25A501-FE8A-4F43-89BB-B91A08C6A60D}" dt="2024-02-24T10:14:59.867" v="100" actId="1076"/>
          <ac:spMkLst>
            <pc:docMk/>
            <pc:sldMk cId="3574805186" sldId="305"/>
            <ac:spMk id="19" creationId="{C56C755A-05C1-234C-EB99-1D26D2F623A1}"/>
          </ac:spMkLst>
        </pc:spChg>
        <pc:spChg chg="add mod">
          <ac:chgData name="Mia Savrljuga" userId="29d020ba494f34ac" providerId="LiveId" clId="{6A25A501-FE8A-4F43-89BB-B91A08C6A60D}" dt="2024-02-24T10:15:06.380" v="102" actId="1076"/>
          <ac:spMkLst>
            <pc:docMk/>
            <pc:sldMk cId="3574805186" sldId="305"/>
            <ac:spMk id="20" creationId="{9862DF07-C793-B05E-C4A4-81EF8FF3F997}"/>
          </ac:spMkLst>
        </pc:spChg>
        <pc:spChg chg="add mod">
          <ac:chgData name="Mia Savrljuga" userId="29d020ba494f34ac" providerId="LiveId" clId="{6A25A501-FE8A-4F43-89BB-B91A08C6A60D}" dt="2024-02-24T10:15:09.741" v="104" actId="1076"/>
          <ac:spMkLst>
            <pc:docMk/>
            <pc:sldMk cId="3574805186" sldId="305"/>
            <ac:spMk id="21" creationId="{5D98B659-A7FF-14ED-9AC3-F8C8123258F9}"/>
          </ac:spMkLst>
        </pc:spChg>
        <pc:spChg chg="add mod">
          <ac:chgData name="Mia Savrljuga" userId="29d020ba494f34ac" providerId="LiveId" clId="{6A25A501-FE8A-4F43-89BB-B91A08C6A60D}" dt="2024-02-24T10:15:13.967" v="106" actId="1076"/>
          <ac:spMkLst>
            <pc:docMk/>
            <pc:sldMk cId="3574805186" sldId="305"/>
            <ac:spMk id="22" creationId="{A7E6A155-AE4B-2844-D87B-032E93DA42DF}"/>
          </ac:spMkLst>
        </pc:spChg>
        <pc:spChg chg="add mod">
          <ac:chgData name="Mia Savrljuga" userId="29d020ba494f34ac" providerId="LiveId" clId="{6A25A501-FE8A-4F43-89BB-B91A08C6A60D}" dt="2024-02-24T10:15:25.964" v="109" actId="14100"/>
          <ac:spMkLst>
            <pc:docMk/>
            <pc:sldMk cId="3574805186" sldId="305"/>
            <ac:spMk id="23" creationId="{4D754BAC-745E-F8E7-F343-1AD3CD1469FA}"/>
          </ac:spMkLst>
        </pc:spChg>
        <pc:picChg chg="del">
          <ac:chgData name="Mia Savrljuga" userId="29d020ba494f34ac" providerId="LiveId" clId="{6A25A501-FE8A-4F43-89BB-B91A08C6A60D}" dt="2024-02-24T10:12:12.660" v="27" actId="478"/>
          <ac:picMkLst>
            <pc:docMk/>
            <pc:sldMk cId="3574805186" sldId="305"/>
            <ac:picMk id="5" creationId="{28A849F9-D221-87F4-3E05-63425C682496}"/>
          </ac:picMkLst>
        </pc:picChg>
        <pc:picChg chg="del">
          <ac:chgData name="Mia Savrljuga" userId="29d020ba494f34ac" providerId="LiveId" clId="{6A25A501-FE8A-4F43-89BB-B91A08C6A60D}" dt="2024-02-24T10:12:14.604" v="28" actId="478"/>
          <ac:picMkLst>
            <pc:docMk/>
            <pc:sldMk cId="3574805186" sldId="305"/>
            <ac:picMk id="7" creationId="{D561D61C-9C0D-EF1E-4D37-D77596BA4C81}"/>
          </ac:picMkLst>
        </pc:picChg>
        <pc:picChg chg="add mod">
          <ac:chgData name="Mia Savrljuga" userId="29d020ba494f34ac" providerId="LiveId" clId="{6A25A501-FE8A-4F43-89BB-B91A08C6A60D}" dt="2024-02-24T10:13:31.332" v="73" actId="1076"/>
          <ac:picMkLst>
            <pc:docMk/>
            <pc:sldMk cId="3574805186" sldId="305"/>
            <ac:picMk id="8" creationId="{E1ADBF00-3F04-36E9-1E72-7F131A8E7E51}"/>
          </ac:picMkLst>
        </pc:picChg>
        <pc:picChg chg="add del">
          <ac:chgData name="Mia Savrljuga" userId="29d020ba494f34ac" providerId="LiveId" clId="{6A25A501-FE8A-4F43-89BB-B91A08C6A60D}" dt="2024-02-24T10:14:18.472" v="82" actId="22"/>
          <ac:picMkLst>
            <pc:docMk/>
            <pc:sldMk cId="3574805186" sldId="305"/>
            <ac:picMk id="12" creationId="{6A7E90DB-54FA-B2C1-9163-CADCC9330ADC}"/>
          </ac:picMkLst>
        </pc:picChg>
        <pc:picChg chg="add mod modCrop">
          <ac:chgData name="Mia Savrljuga" userId="29d020ba494f34ac" providerId="LiveId" clId="{6A25A501-FE8A-4F43-89BB-B91A08C6A60D}" dt="2024-02-24T10:16:41.769" v="122" actId="14100"/>
          <ac:picMkLst>
            <pc:docMk/>
            <pc:sldMk cId="3574805186" sldId="305"/>
            <ac:picMk id="25" creationId="{A97EB86D-9946-62AA-A886-A82A83324EC9}"/>
          </ac:picMkLst>
        </pc:picChg>
        <pc:picChg chg="add mod modCrop">
          <ac:chgData name="Mia Savrljuga" userId="29d020ba494f34ac" providerId="LiveId" clId="{6A25A501-FE8A-4F43-89BB-B91A08C6A60D}" dt="2024-02-24T10:16:52.101" v="125" actId="14100"/>
          <ac:picMkLst>
            <pc:docMk/>
            <pc:sldMk cId="3574805186" sldId="305"/>
            <ac:picMk id="26" creationId="{2989AD74-BF5F-1E4F-5F4F-600246A50100}"/>
          </ac:picMkLst>
        </pc:picChg>
        <pc:picChg chg="add mod modCrop">
          <ac:chgData name="Mia Savrljuga" userId="29d020ba494f34ac" providerId="LiveId" clId="{6A25A501-FE8A-4F43-89BB-B91A08C6A60D}" dt="2024-02-24T10:17:02.121" v="128" actId="14100"/>
          <ac:picMkLst>
            <pc:docMk/>
            <pc:sldMk cId="3574805186" sldId="305"/>
            <ac:picMk id="27" creationId="{EF39E56F-1C04-ADE3-43D4-40B755174700}"/>
          </ac:picMkLst>
        </pc:picChg>
        <pc:picChg chg="add mod modCrop">
          <ac:chgData name="Mia Savrljuga" userId="29d020ba494f34ac" providerId="LiveId" clId="{6A25A501-FE8A-4F43-89BB-B91A08C6A60D}" dt="2024-02-24T10:17:11.208" v="131" actId="14100"/>
          <ac:picMkLst>
            <pc:docMk/>
            <pc:sldMk cId="3574805186" sldId="305"/>
            <ac:picMk id="28" creationId="{DF9B207B-E389-867C-B626-8F775B426CB0}"/>
          </ac:picMkLst>
        </pc:picChg>
      </pc:sldChg>
      <pc:sldChg chg="addSp delSp modSp add mod delAnim modAnim">
        <pc:chgData name="Mia Savrljuga" userId="29d020ba494f34ac" providerId="LiveId" clId="{6A25A501-FE8A-4F43-89BB-B91A08C6A60D}" dt="2024-02-24T10:19:42.145" v="186"/>
        <pc:sldMkLst>
          <pc:docMk/>
          <pc:sldMk cId="1485176826" sldId="306"/>
        </pc:sldMkLst>
        <pc:spChg chg="mod">
          <ac:chgData name="Mia Savrljuga" userId="29d020ba494f34ac" providerId="LiveId" clId="{6A25A501-FE8A-4F43-89BB-B91A08C6A60D}" dt="2024-02-24T10:17:30.848" v="157" actId="14100"/>
          <ac:spMkLst>
            <pc:docMk/>
            <pc:sldMk cId="1485176826" sldId="306"/>
            <ac:spMk id="2" creationId="{FE8597B1-9156-7C44-829E-5D4B273C715F}"/>
          </ac:spMkLst>
        </pc:spChg>
        <pc:spChg chg="del">
          <ac:chgData name="Mia Savrljuga" userId="29d020ba494f34ac" providerId="LiveId" clId="{6A25A501-FE8A-4F43-89BB-B91A08C6A60D}" dt="2024-02-24T10:18:15.385" v="162" actId="478"/>
          <ac:spMkLst>
            <pc:docMk/>
            <pc:sldMk cId="1485176826" sldId="306"/>
            <ac:spMk id="3" creationId="{36016C50-DAAB-D79B-3DC4-1F3A38E6A5CD}"/>
          </ac:spMkLst>
        </pc:spChg>
        <pc:spChg chg="add del mod">
          <ac:chgData name="Mia Savrljuga" userId="29d020ba494f34ac" providerId="LiveId" clId="{6A25A501-FE8A-4F43-89BB-B91A08C6A60D}" dt="2024-02-24T10:19:02.728" v="173" actId="21"/>
          <ac:spMkLst>
            <pc:docMk/>
            <pc:sldMk cId="1485176826" sldId="306"/>
            <ac:spMk id="7" creationId="{D8547712-CA09-DBDF-579E-952CE06B793B}"/>
          </ac:spMkLst>
        </pc:spChg>
        <pc:picChg chg="add mod modCrop">
          <ac:chgData name="Mia Savrljuga" userId="29d020ba494f34ac" providerId="LiveId" clId="{6A25A501-FE8A-4F43-89BB-B91A08C6A60D}" dt="2024-02-24T10:18:24.379" v="165" actId="14100"/>
          <ac:picMkLst>
            <pc:docMk/>
            <pc:sldMk cId="1485176826" sldId="306"/>
            <ac:picMk id="5" creationId="{6A38CD60-5A0E-96E1-220C-ED6A7E7724FF}"/>
          </ac:picMkLst>
        </pc:picChg>
        <pc:picChg chg="add mod">
          <ac:chgData name="Mia Savrljuga" userId="29d020ba494f34ac" providerId="LiveId" clId="{6A25A501-FE8A-4F43-89BB-B91A08C6A60D}" dt="2024-02-24T10:19:39.290" v="185" actId="14100"/>
          <ac:picMkLst>
            <pc:docMk/>
            <pc:sldMk cId="1485176826" sldId="306"/>
            <ac:picMk id="9" creationId="{BB2DAD4C-9376-1F01-E62F-6E6353919D86}"/>
          </ac:picMkLst>
        </pc:picChg>
      </pc:sldChg>
      <pc:sldChg chg="del">
        <pc:chgData name="Mia Savrljuga" userId="29d020ba494f34ac" providerId="LiveId" clId="{6A25A501-FE8A-4F43-89BB-B91A08C6A60D}" dt="2024-02-24T10:12:17.401" v="30" actId="47"/>
        <pc:sldMkLst>
          <pc:docMk/>
          <pc:sldMk cId="3803341500" sldId="306"/>
        </pc:sldMkLst>
      </pc:sldChg>
      <pc:sldChg chg="del">
        <pc:chgData name="Mia Savrljuga" userId="29d020ba494f34ac" providerId="LiveId" clId="{6A25A501-FE8A-4F43-89BB-B91A08C6A60D}" dt="2024-02-24T10:12:18.104" v="31" actId="47"/>
        <pc:sldMkLst>
          <pc:docMk/>
          <pc:sldMk cId="415282845" sldId="307"/>
        </pc:sldMkLst>
      </pc:sldChg>
      <pc:sldChg chg="addSp modSp add mod modAnim">
        <pc:chgData name="Mia Savrljuga" userId="29d020ba494f34ac" providerId="LiveId" clId="{6A25A501-FE8A-4F43-89BB-B91A08C6A60D}" dt="2024-02-24T10:24:31.372" v="263"/>
        <pc:sldMkLst>
          <pc:docMk/>
          <pc:sldMk cId="1415642498" sldId="307"/>
        </pc:sldMkLst>
        <pc:spChg chg="add mod">
          <ac:chgData name="Mia Savrljuga" userId="29d020ba494f34ac" providerId="LiveId" clId="{6A25A501-FE8A-4F43-89BB-B91A08C6A60D}" dt="2024-02-24T10:23:45.389" v="252" actId="1076"/>
          <ac:spMkLst>
            <pc:docMk/>
            <pc:sldMk cId="1415642498" sldId="307"/>
            <ac:spMk id="7" creationId="{8436DB56-D3C4-19F5-4B3A-524FF728CBC4}"/>
          </ac:spMkLst>
        </pc:spChg>
        <pc:spChg chg="add mod">
          <ac:chgData name="Mia Savrljuga" userId="29d020ba494f34ac" providerId="LiveId" clId="{6A25A501-FE8A-4F43-89BB-B91A08C6A60D}" dt="2024-02-24T10:24:00.143" v="260" actId="1076"/>
          <ac:spMkLst>
            <pc:docMk/>
            <pc:sldMk cId="1415642498" sldId="307"/>
            <ac:spMk id="8" creationId="{13A64EB7-DA74-77D5-4C31-1B06B88B83FC}"/>
          </ac:spMkLst>
        </pc:spChg>
        <pc:spChg chg="add mod">
          <ac:chgData name="Mia Savrljuga" userId="29d020ba494f34ac" providerId="LiveId" clId="{6A25A501-FE8A-4F43-89BB-B91A08C6A60D}" dt="2024-02-24T10:23:56.932" v="259" actId="1076"/>
          <ac:spMkLst>
            <pc:docMk/>
            <pc:sldMk cId="1415642498" sldId="307"/>
            <ac:spMk id="9" creationId="{B5B2AF69-F5AE-28C3-3ADF-D0DFB80A38F8}"/>
          </ac:spMkLst>
        </pc:spChg>
        <pc:spChg chg="add mod">
          <ac:chgData name="Mia Savrljuga" userId="29d020ba494f34ac" providerId="LiveId" clId="{6A25A501-FE8A-4F43-89BB-B91A08C6A60D}" dt="2024-02-24T10:23:54.414" v="258" actId="1076"/>
          <ac:spMkLst>
            <pc:docMk/>
            <pc:sldMk cId="1415642498" sldId="307"/>
            <ac:spMk id="10" creationId="{77EE438D-FF7D-ACF7-878F-5E08046F8F1C}"/>
          </ac:spMkLst>
        </pc:spChg>
        <pc:spChg chg="add mod">
          <ac:chgData name="Mia Savrljuga" userId="29d020ba494f34ac" providerId="LiveId" clId="{6A25A501-FE8A-4F43-89BB-B91A08C6A60D}" dt="2024-02-24T10:23:51.207" v="257" actId="1076"/>
          <ac:spMkLst>
            <pc:docMk/>
            <pc:sldMk cId="1415642498" sldId="307"/>
            <ac:spMk id="11" creationId="{F15416BC-3831-7D5F-9D70-2927A5F89401}"/>
          </ac:spMkLst>
        </pc:spChg>
        <pc:picChg chg="add mod modCrop">
          <ac:chgData name="Mia Savrljuga" userId="29d020ba494f34ac" providerId="LiveId" clId="{6A25A501-FE8A-4F43-89BB-B91A08C6A60D}" dt="2024-02-24T10:23:33.051" v="249" actId="14100"/>
          <ac:picMkLst>
            <pc:docMk/>
            <pc:sldMk cId="1415642498" sldId="307"/>
            <ac:picMk id="5" creationId="{848D95B9-B6E9-97E9-3B78-A749C56131F3}"/>
          </ac:picMkLst>
        </pc:picChg>
        <pc:picChg chg="add mod">
          <ac:chgData name="Mia Savrljuga" userId="29d020ba494f34ac" providerId="LiveId" clId="{6A25A501-FE8A-4F43-89BB-B91A08C6A60D}" dt="2024-02-24T10:24:31.372" v="263"/>
          <ac:picMkLst>
            <pc:docMk/>
            <pc:sldMk cId="1415642498" sldId="307"/>
            <ac:picMk id="13" creationId="{6C8743CC-7ED3-4E42-2418-CAE790E97D1A}"/>
          </ac:picMkLst>
        </pc:picChg>
      </pc:sldChg>
      <pc:sldChg chg="del">
        <pc:chgData name="Mia Savrljuga" userId="29d020ba494f34ac" providerId="LiveId" clId="{6A25A501-FE8A-4F43-89BB-B91A08C6A60D}" dt="2024-02-24T10:12:18.799" v="32" actId="47"/>
        <pc:sldMkLst>
          <pc:docMk/>
          <pc:sldMk cId="738233728" sldId="308"/>
        </pc:sldMkLst>
      </pc:sldChg>
      <pc:sldChg chg="addSp delSp modSp add mod modAnim">
        <pc:chgData name="Mia Savrljuga" userId="29d020ba494f34ac" providerId="LiveId" clId="{6A25A501-FE8A-4F43-89BB-B91A08C6A60D}" dt="2024-02-24T10:19:21.835" v="182" actId="1076"/>
        <pc:sldMkLst>
          <pc:docMk/>
          <pc:sldMk cId="2932107637" sldId="308"/>
        </pc:sldMkLst>
        <pc:spChg chg="del">
          <ac:chgData name="Mia Savrljuga" userId="29d020ba494f34ac" providerId="LiveId" clId="{6A25A501-FE8A-4F43-89BB-B91A08C6A60D}" dt="2024-02-24T10:18:29.613" v="166" actId="478"/>
          <ac:spMkLst>
            <pc:docMk/>
            <pc:sldMk cId="2932107637" sldId="308"/>
            <ac:spMk id="3" creationId="{36016C50-DAAB-D79B-3DC4-1F3A38E6A5CD}"/>
          </ac:spMkLst>
        </pc:spChg>
        <pc:spChg chg="add mod">
          <ac:chgData name="Mia Savrljuga" userId="29d020ba494f34ac" providerId="LiveId" clId="{6A25A501-FE8A-4F43-89BB-B91A08C6A60D}" dt="2024-02-24T10:19:21.835" v="182" actId="1076"/>
          <ac:spMkLst>
            <pc:docMk/>
            <pc:sldMk cId="2932107637" sldId="308"/>
            <ac:spMk id="4" creationId="{273DCF39-3F9A-B38E-F017-40867415250C}"/>
          </ac:spMkLst>
        </pc:spChg>
        <pc:spChg chg="add mod">
          <ac:chgData name="Mia Savrljuga" userId="29d020ba494f34ac" providerId="LiveId" clId="{6A25A501-FE8A-4F43-89BB-B91A08C6A60D}" dt="2024-02-24T10:19:12.293" v="176" actId="14100"/>
          <ac:spMkLst>
            <pc:docMk/>
            <pc:sldMk cId="2932107637" sldId="308"/>
            <ac:spMk id="7" creationId="{D8547712-CA09-DBDF-579E-952CE06B793B}"/>
          </ac:spMkLst>
        </pc:spChg>
        <pc:spChg chg="add mod">
          <ac:chgData name="Mia Savrljuga" userId="29d020ba494f34ac" providerId="LiveId" clId="{6A25A501-FE8A-4F43-89BB-B91A08C6A60D}" dt="2024-02-24T10:19:18.429" v="181" actId="1076"/>
          <ac:spMkLst>
            <pc:docMk/>
            <pc:sldMk cId="2932107637" sldId="308"/>
            <ac:spMk id="8" creationId="{77067217-E8B0-F36B-63E0-4DC59980259D}"/>
          </ac:spMkLst>
        </pc:spChg>
        <pc:spChg chg="add mod">
          <ac:chgData name="Mia Savrljuga" userId="29d020ba494f34ac" providerId="LiveId" clId="{6A25A501-FE8A-4F43-89BB-B91A08C6A60D}" dt="2024-02-24T10:19:16.363" v="180" actId="1076"/>
          <ac:spMkLst>
            <pc:docMk/>
            <pc:sldMk cId="2932107637" sldId="308"/>
            <ac:spMk id="9" creationId="{EC845DBD-6B01-965A-0CAB-BC363929DF6E}"/>
          </ac:spMkLst>
        </pc:spChg>
        <pc:picChg chg="mod modCrop">
          <ac:chgData name="Mia Savrljuga" userId="29d020ba494f34ac" providerId="LiveId" clId="{6A25A501-FE8A-4F43-89BB-B91A08C6A60D}" dt="2024-02-24T10:18:42.481" v="169" actId="14100"/>
          <ac:picMkLst>
            <pc:docMk/>
            <pc:sldMk cId="2932107637" sldId="308"/>
            <ac:picMk id="5" creationId="{6A38CD60-5A0E-96E1-220C-ED6A7E7724FF}"/>
          </ac:picMkLst>
        </pc:picChg>
      </pc:sldChg>
      <pc:sldChg chg="del">
        <pc:chgData name="Mia Savrljuga" userId="29d020ba494f34ac" providerId="LiveId" clId="{6A25A501-FE8A-4F43-89BB-B91A08C6A60D}" dt="2024-02-24T10:12:19.494" v="33" actId="47"/>
        <pc:sldMkLst>
          <pc:docMk/>
          <pc:sldMk cId="2393830154" sldId="309"/>
        </pc:sldMkLst>
      </pc:sldChg>
      <pc:sldChg chg="addSp delSp modSp add mod ord delAnim modAnim">
        <pc:chgData name="Mia Savrljuga" userId="29d020ba494f34ac" providerId="LiveId" clId="{6A25A501-FE8A-4F43-89BB-B91A08C6A60D}" dt="2024-02-24T10:21:15.404" v="216" actId="1076"/>
        <pc:sldMkLst>
          <pc:docMk/>
          <pc:sldMk cId="4085261192" sldId="309"/>
        </pc:sldMkLst>
        <pc:spChg chg="add mod">
          <ac:chgData name="Mia Savrljuga" userId="29d020ba494f34ac" providerId="LiveId" clId="{6A25A501-FE8A-4F43-89BB-B91A08C6A60D}" dt="2024-02-24T10:20:44.100" v="201" actId="1076"/>
          <ac:spMkLst>
            <pc:docMk/>
            <pc:sldMk cId="4085261192" sldId="309"/>
            <ac:spMk id="7" creationId="{53F11D6B-6905-90E8-A8F0-70E0F698E717}"/>
          </ac:spMkLst>
        </pc:spChg>
        <pc:spChg chg="add mod">
          <ac:chgData name="Mia Savrljuga" userId="29d020ba494f34ac" providerId="LiveId" clId="{6A25A501-FE8A-4F43-89BB-B91A08C6A60D}" dt="2024-02-24T10:21:15.404" v="216" actId="1076"/>
          <ac:spMkLst>
            <pc:docMk/>
            <pc:sldMk cId="4085261192" sldId="309"/>
            <ac:spMk id="8" creationId="{F92493B3-7E89-C9E3-D0A4-96A9850150B4}"/>
          </ac:spMkLst>
        </pc:spChg>
        <pc:spChg chg="add mod">
          <ac:chgData name="Mia Savrljuga" userId="29d020ba494f34ac" providerId="LiveId" clId="{6A25A501-FE8A-4F43-89BB-B91A08C6A60D}" dt="2024-02-24T10:21:10.727" v="215" actId="14100"/>
          <ac:spMkLst>
            <pc:docMk/>
            <pc:sldMk cId="4085261192" sldId="309"/>
            <ac:spMk id="10" creationId="{53B332E3-BADF-938E-7825-B8FB48B4B238}"/>
          </ac:spMkLst>
        </pc:spChg>
        <pc:spChg chg="add mod">
          <ac:chgData name="Mia Savrljuga" userId="29d020ba494f34ac" providerId="LiveId" clId="{6A25A501-FE8A-4F43-89BB-B91A08C6A60D}" dt="2024-02-24T10:21:05.343" v="213" actId="1076"/>
          <ac:spMkLst>
            <pc:docMk/>
            <pc:sldMk cId="4085261192" sldId="309"/>
            <ac:spMk id="11" creationId="{284282A8-3F33-E06E-64AE-04BBD713BBC7}"/>
          </ac:spMkLst>
        </pc:spChg>
        <pc:spChg chg="add mod">
          <ac:chgData name="Mia Savrljuga" userId="29d020ba494f34ac" providerId="LiveId" clId="{6A25A501-FE8A-4F43-89BB-B91A08C6A60D}" dt="2024-02-24T10:21:02.533" v="212" actId="1076"/>
          <ac:spMkLst>
            <pc:docMk/>
            <pc:sldMk cId="4085261192" sldId="309"/>
            <ac:spMk id="12" creationId="{1593736A-6526-EFA0-B10E-3936E6FD23E6}"/>
          </ac:spMkLst>
        </pc:spChg>
        <pc:spChg chg="add mod">
          <ac:chgData name="Mia Savrljuga" userId="29d020ba494f34ac" providerId="LiveId" clId="{6A25A501-FE8A-4F43-89BB-B91A08C6A60D}" dt="2024-02-24T10:21:00.389" v="211" actId="1076"/>
          <ac:spMkLst>
            <pc:docMk/>
            <pc:sldMk cId="4085261192" sldId="309"/>
            <ac:spMk id="13" creationId="{A871080B-F948-6961-0F67-F80888F02A06}"/>
          </ac:spMkLst>
        </pc:spChg>
        <pc:spChg chg="add mod">
          <ac:chgData name="Mia Savrljuga" userId="29d020ba494f34ac" providerId="LiveId" clId="{6A25A501-FE8A-4F43-89BB-B91A08C6A60D}" dt="2024-02-24T10:20:56.054" v="210" actId="1076"/>
          <ac:spMkLst>
            <pc:docMk/>
            <pc:sldMk cId="4085261192" sldId="309"/>
            <ac:spMk id="14" creationId="{55B4679B-5C44-603C-0003-B1A76F0DA2FC}"/>
          </ac:spMkLst>
        </pc:spChg>
        <pc:spChg chg="add mod">
          <ac:chgData name="Mia Savrljuga" userId="29d020ba494f34ac" providerId="LiveId" clId="{6A25A501-FE8A-4F43-89BB-B91A08C6A60D}" dt="2024-02-24T10:20:50.903" v="209" actId="1076"/>
          <ac:spMkLst>
            <pc:docMk/>
            <pc:sldMk cId="4085261192" sldId="309"/>
            <ac:spMk id="15" creationId="{D43A5B35-80C4-BF67-A32B-2FDE6EF8A3E0}"/>
          </ac:spMkLst>
        </pc:spChg>
        <pc:picChg chg="add mod modCrop">
          <ac:chgData name="Mia Savrljuga" userId="29d020ba494f34ac" providerId="LiveId" clId="{6A25A501-FE8A-4F43-89BB-B91A08C6A60D}" dt="2024-02-24T10:20:27.832" v="197" actId="1076"/>
          <ac:picMkLst>
            <pc:docMk/>
            <pc:sldMk cId="4085261192" sldId="309"/>
            <ac:picMk id="4" creationId="{D5548966-99FE-CE68-9255-83309510ABD1}"/>
          </ac:picMkLst>
        </pc:picChg>
        <pc:picChg chg="del">
          <ac:chgData name="Mia Savrljuga" userId="29d020ba494f34ac" providerId="LiveId" clId="{6A25A501-FE8A-4F43-89BB-B91A08C6A60D}" dt="2024-02-24T10:19:54.355" v="191" actId="478"/>
          <ac:picMkLst>
            <pc:docMk/>
            <pc:sldMk cId="4085261192" sldId="309"/>
            <ac:picMk id="5" creationId="{6A38CD60-5A0E-96E1-220C-ED6A7E7724FF}"/>
          </ac:picMkLst>
        </pc:picChg>
        <pc:picChg chg="del">
          <ac:chgData name="Mia Savrljuga" userId="29d020ba494f34ac" providerId="LiveId" clId="{6A25A501-FE8A-4F43-89BB-B91A08C6A60D}" dt="2024-02-24T10:19:53.378" v="190" actId="478"/>
          <ac:picMkLst>
            <pc:docMk/>
            <pc:sldMk cId="4085261192" sldId="309"/>
            <ac:picMk id="9" creationId="{BB2DAD4C-9376-1F01-E62F-6E6353919D86}"/>
          </ac:picMkLst>
        </pc:picChg>
      </pc:sldChg>
      <pc:sldChg chg="del">
        <pc:chgData name="Mia Savrljuga" userId="29d020ba494f34ac" providerId="LiveId" clId="{6A25A501-FE8A-4F43-89BB-B91A08C6A60D}" dt="2024-02-24T10:12:20.108" v="34" actId="47"/>
        <pc:sldMkLst>
          <pc:docMk/>
          <pc:sldMk cId="49414876" sldId="310"/>
        </pc:sldMkLst>
      </pc:sldChg>
      <pc:sldChg chg="addSp modSp add mod modAnim">
        <pc:chgData name="Mia Savrljuga" userId="29d020ba494f34ac" providerId="LiveId" clId="{6A25A501-FE8A-4F43-89BB-B91A08C6A60D}" dt="2024-02-24T10:22:44.303" v="239" actId="1076"/>
        <pc:sldMkLst>
          <pc:docMk/>
          <pc:sldMk cId="2936874206" sldId="310"/>
        </pc:sldMkLst>
        <pc:spChg chg="add mod">
          <ac:chgData name="Mia Savrljuga" userId="29d020ba494f34ac" providerId="LiveId" clId="{6A25A501-FE8A-4F43-89BB-B91A08C6A60D}" dt="2024-02-24T10:22:28.237" v="231" actId="1076"/>
          <ac:spMkLst>
            <pc:docMk/>
            <pc:sldMk cId="2936874206" sldId="310"/>
            <ac:spMk id="3" creationId="{7F592691-7961-EF8A-77C6-637589F266BD}"/>
          </ac:spMkLst>
        </pc:spChg>
        <pc:spChg chg="add mod">
          <ac:chgData name="Mia Savrljuga" userId="29d020ba494f34ac" providerId="LiveId" clId="{6A25A501-FE8A-4F43-89BB-B91A08C6A60D}" dt="2024-02-24T10:22:44.303" v="239" actId="1076"/>
          <ac:spMkLst>
            <pc:docMk/>
            <pc:sldMk cId="2936874206" sldId="310"/>
            <ac:spMk id="5" creationId="{167D2A80-4EF4-2410-1E7E-8A1A40A44129}"/>
          </ac:spMkLst>
        </pc:spChg>
        <pc:spChg chg="add mod">
          <ac:chgData name="Mia Savrljuga" userId="29d020ba494f34ac" providerId="LiveId" clId="{6A25A501-FE8A-4F43-89BB-B91A08C6A60D}" dt="2024-02-24T10:22:41.525" v="238" actId="1076"/>
          <ac:spMkLst>
            <pc:docMk/>
            <pc:sldMk cId="2936874206" sldId="310"/>
            <ac:spMk id="7" creationId="{8FB684B3-C80F-43DB-6F74-C5DAA814E84C}"/>
          </ac:spMkLst>
        </pc:spChg>
        <pc:spChg chg="add mod">
          <ac:chgData name="Mia Savrljuga" userId="29d020ba494f34ac" providerId="LiveId" clId="{6A25A501-FE8A-4F43-89BB-B91A08C6A60D}" dt="2024-02-24T10:22:38.073" v="237" actId="1076"/>
          <ac:spMkLst>
            <pc:docMk/>
            <pc:sldMk cId="2936874206" sldId="310"/>
            <ac:spMk id="8" creationId="{114B42B6-3B49-645D-A9D4-F66E14845BAB}"/>
          </ac:spMkLst>
        </pc:spChg>
        <pc:spChg chg="add mod">
          <ac:chgData name="Mia Savrljuga" userId="29d020ba494f34ac" providerId="LiveId" clId="{6A25A501-FE8A-4F43-89BB-B91A08C6A60D}" dt="2024-02-24T10:22:33.204" v="236" actId="1076"/>
          <ac:spMkLst>
            <pc:docMk/>
            <pc:sldMk cId="2936874206" sldId="310"/>
            <ac:spMk id="9" creationId="{FC78249D-2F24-8CB4-A42D-F29FEB37911C}"/>
          </ac:spMkLst>
        </pc:spChg>
        <pc:picChg chg="mod modCrop">
          <ac:chgData name="Mia Savrljuga" userId="29d020ba494f34ac" providerId="LiveId" clId="{6A25A501-FE8A-4F43-89BB-B91A08C6A60D}" dt="2024-02-24T10:21:37.457" v="220" actId="14100"/>
          <ac:picMkLst>
            <pc:docMk/>
            <pc:sldMk cId="2936874206" sldId="310"/>
            <ac:picMk id="4" creationId="{D5548966-99FE-CE68-9255-83309510ABD1}"/>
          </ac:picMkLst>
        </pc:picChg>
      </pc:sldChg>
      <pc:sldChg chg="addSp modSp add mod modAnim">
        <pc:chgData name="Mia Savrljuga" userId="29d020ba494f34ac" providerId="LiveId" clId="{6A25A501-FE8A-4F43-89BB-B91A08C6A60D}" dt="2024-02-24T10:22:52.190" v="242" actId="14100"/>
        <pc:sldMkLst>
          <pc:docMk/>
          <pc:sldMk cId="908827431" sldId="311"/>
        </pc:sldMkLst>
        <pc:spChg chg="add mod">
          <ac:chgData name="Mia Savrljuga" userId="29d020ba494f34ac" providerId="LiveId" clId="{6A25A501-FE8A-4F43-89BB-B91A08C6A60D}" dt="2024-02-24T10:22:52.190" v="242" actId="14100"/>
          <ac:spMkLst>
            <pc:docMk/>
            <pc:sldMk cId="908827431" sldId="311"/>
            <ac:spMk id="3" creationId="{FB295DA8-B66B-BAEA-C49F-DB00129B1048}"/>
          </ac:spMkLst>
        </pc:spChg>
        <pc:picChg chg="mod modCrop">
          <ac:chgData name="Mia Savrljuga" userId="29d020ba494f34ac" providerId="LiveId" clId="{6A25A501-FE8A-4F43-89BB-B91A08C6A60D}" dt="2024-02-24T10:22:17.696" v="228" actId="1076"/>
          <ac:picMkLst>
            <pc:docMk/>
            <pc:sldMk cId="908827431" sldId="311"/>
            <ac:picMk id="4" creationId="{D5548966-99FE-CE68-9255-83309510ABD1}"/>
          </ac:picMkLst>
        </pc:picChg>
      </pc:sldChg>
      <pc:sldChg chg="del">
        <pc:chgData name="Mia Savrljuga" userId="29d020ba494f34ac" providerId="LiveId" clId="{6A25A501-FE8A-4F43-89BB-B91A08C6A60D}" dt="2024-02-24T10:12:20.943" v="35" actId="47"/>
        <pc:sldMkLst>
          <pc:docMk/>
          <pc:sldMk cId="3281438473" sldId="311"/>
        </pc:sldMkLst>
      </pc:sldChg>
      <pc:sldChg chg="del">
        <pc:chgData name="Mia Savrljuga" userId="29d020ba494f34ac" providerId="LiveId" clId="{6A25A501-FE8A-4F43-89BB-B91A08C6A60D}" dt="2024-02-24T10:12:21.732" v="36" actId="47"/>
        <pc:sldMkLst>
          <pc:docMk/>
          <pc:sldMk cId="260903906" sldId="312"/>
        </pc:sldMkLst>
      </pc:sldChg>
      <pc:sldChg chg="addSp modSp add mod modAnim">
        <pc:chgData name="Mia Savrljuga" userId="29d020ba494f34ac" providerId="LiveId" clId="{6A25A501-FE8A-4F43-89BB-B91A08C6A60D}" dt="2024-02-24T10:25:13.702" v="277" actId="1076"/>
        <pc:sldMkLst>
          <pc:docMk/>
          <pc:sldMk cId="3117806059" sldId="312"/>
        </pc:sldMkLst>
        <pc:spChg chg="add mod">
          <ac:chgData name="Mia Savrljuga" userId="29d020ba494f34ac" providerId="LiveId" clId="{6A25A501-FE8A-4F43-89BB-B91A08C6A60D}" dt="2024-02-24T10:25:13.702" v="277" actId="1076"/>
          <ac:spMkLst>
            <pc:docMk/>
            <pc:sldMk cId="3117806059" sldId="312"/>
            <ac:spMk id="7" creationId="{87FAD7DC-EF46-45F4-8FCA-A47B97B439D7}"/>
          </ac:spMkLst>
        </pc:spChg>
        <pc:spChg chg="add mod">
          <ac:chgData name="Mia Savrljuga" userId="29d020ba494f34ac" providerId="LiveId" clId="{6A25A501-FE8A-4F43-89BB-B91A08C6A60D}" dt="2024-02-24T10:25:10.560" v="276" actId="1076"/>
          <ac:spMkLst>
            <pc:docMk/>
            <pc:sldMk cId="3117806059" sldId="312"/>
            <ac:spMk id="8" creationId="{0AE5291E-B074-5B2D-6621-B6FD557B1FCA}"/>
          </ac:spMkLst>
        </pc:spChg>
        <pc:spChg chg="add mod">
          <ac:chgData name="Mia Savrljuga" userId="29d020ba494f34ac" providerId="LiveId" clId="{6A25A501-FE8A-4F43-89BB-B91A08C6A60D}" dt="2024-02-24T10:25:05.625" v="275" actId="1076"/>
          <ac:spMkLst>
            <pc:docMk/>
            <pc:sldMk cId="3117806059" sldId="312"/>
            <ac:spMk id="9" creationId="{327A606F-4FA5-3F88-13D5-544F825820AC}"/>
          </ac:spMkLst>
        </pc:spChg>
        <pc:spChg chg="add mod">
          <ac:chgData name="Mia Savrljuga" userId="29d020ba494f34ac" providerId="LiveId" clId="{6A25A501-FE8A-4F43-89BB-B91A08C6A60D}" dt="2024-02-24T10:25:01.787" v="274" actId="1076"/>
          <ac:spMkLst>
            <pc:docMk/>
            <pc:sldMk cId="3117806059" sldId="312"/>
            <ac:spMk id="10" creationId="{448C2965-C625-B066-F0D7-3CBD22F0D7BD}"/>
          </ac:spMkLst>
        </pc:spChg>
        <pc:spChg chg="add mod">
          <ac:chgData name="Mia Savrljuga" userId="29d020ba494f34ac" providerId="LiveId" clId="{6A25A501-FE8A-4F43-89BB-B91A08C6A60D}" dt="2024-02-24T10:24:57.243" v="273" actId="1076"/>
          <ac:spMkLst>
            <pc:docMk/>
            <pc:sldMk cId="3117806059" sldId="312"/>
            <ac:spMk id="11" creationId="{795213FB-6EAA-5A52-0294-536726A5E951}"/>
          </ac:spMkLst>
        </pc:spChg>
        <pc:picChg chg="add mod">
          <ac:chgData name="Mia Savrljuga" userId="29d020ba494f34ac" providerId="LiveId" clId="{6A25A501-FE8A-4F43-89BB-B91A08C6A60D}" dt="2024-02-24T10:24:35.884" v="264"/>
          <ac:picMkLst>
            <pc:docMk/>
            <pc:sldMk cId="3117806059" sldId="312"/>
            <ac:picMk id="4" creationId="{CF8EFB0B-87B2-81ED-728C-5C18AB004168}"/>
          </ac:picMkLst>
        </pc:picChg>
        <pc:picChg chg="mod modCrop">
          <ac:chgData name="Mia Savrljuga" userId="29d020ba494f34ac" providerId="LiveId" clId="{6A25A501-FE8A-4F43-89BB-B91A08C6A60D}" dt="2024-02-24T10:24:47.440" v="267" actId="14100"/>
          <ac:picMkLst>
            <pc:docMk/>
            <pc:sldMk cId="3117806059" sldId="312"/>
            <ac:picMk id="5" creationId="{848D95B9-B6E9-97E9-3B78-A749C56131F3}"/>
          </ac:picMkLst>
        </pc:picChg>
      </pc:sldChg>
      <pc:sldChg chg="addSp delSp modSp add mod delAnim modAnim">
        <pc:chgData name="Mia Savrljuga" userId="29d020ba494f34ac" providerId="LiveId" clId="{6A25A501-FE8A-4F43-89BB-B91A08C6A60D}" dt="2024-02-24T10:26:51.858" v="304" actId="1076"/>
        <pc:sldMkLst>
          <pc:docMk/>
          <pc:sldMk cId="539658419" sldId="313"/>
        </pc:sldMkLst>
        <pc:spChg chg="del">
          <ac:chgData name="Mia Savrljuga" userId="29d020ba494f34ac" providerId="LiveId" clId="{6A25A501-FE8A-4F43-89BB-B91A08C6A60D}" dt="2024-02-24T10:25:27.737" v="280" actId="478"/>
          <ac:spMkLst>
            <pc:docMk/>
            <pc:sldMk cId="539658419" sldId="313"/>
            <ac:spMk id="7" creationId="{87FAD7DC-EF46-45F4-8FCA-A47B97B439D7}"/>
          </ac:spMkLst>
        </pc:spChg>
        <pc:spChg chg="del">
          <ac:chgData name="Mia Savrljuga" userId="29d020ba494f34ac" providerId="LiveId" clId="{6A25A501-FE8A-4F43-89BB-B91A08C6A60D}" dt="2024-02-24T10:25:27.737" v="280" actId="478"/>
          <ac:spMkLst>
            <pc:docMk/>
            <pc:sldMk cId="539658419" sldId="313"/>
            <ac:spMk id="8" creationId="{0AE5291E-B074-5B2D-6621-B6FD557B1FCA}"/>
          </ac:spMkLst>
        </pc:spChg>
        <pc:spChg chg="del">
          <ac:chgData name="Mia Savrljuga" userId="29d020ba494f34ac" providerId="LiveId" clId="{6A25A501-FE8A-4F43-89BB-B91A08C6A60D}" dt="2024-02-24T10:25:27.737" v="280" actId="478"/>
          <ac:spMkLst>
            <pc:docMk/>
            <pc:sldMk cId="539658419" sldId="313"/>
            <ac:spMk id="9" creationId="{327A606F-4FA5-3F88-13D5-544F825820AC}"/>
          </ac:spMkLst>
        </pc:spChg>
        <pc:spChg chg="del">
          <ac:chgData name="Mia Savrljuga" userId="29d020ba494f34ac" providerId="LiveId" clId="{6A25A501-FE8A-4F43-89BB-B91A08C6A60D}" dt="2024-02-24T10:25:27.737" v="280" actId="478"/>
          <ac:spMkLst>
            <pc:docMk/>
            <pc:sldMk cId="539658419" sldId="313"/>
            <ac:spMk id="10" creationId="{448C2965-C625-B066-F0D7-3CBD22F0D7BD}"/>
          </ac:spMkLst>
        </pc:spChg>
        <pc:spChg chg="mod ord">
          <ac:chgData name="Mia Savrljuga" userId="29d020ba494f34ac" providerId="LiveId" clId="{6A25A501-FE8A-4F43-89BB-B91A08C6A60D}" dt="2024-02-24T10:26:34.122" v="296" actId="14100"/>
          <ac:spMkLst>
            <pc:docMk/>
            <pc:sldMk cId="539658419" sldId="313"/>
            <ac:spMk id="11" creationId="{795213FB-6EAA-5A52-0294-536726A5E951}"/>
          </ac:spMkLst>
        </pc:spChg>
        <pc:spChg chg="add mod">
          <ac:chgData name="Mia Savrljuga" userId="29d020ba494f34ac" providerId="LiveId" clId="{6A25A501-FE8A-4F43-89BB-B91A08C6A60D}" dt="2024-02-24T10:26:51.858" v="304" actId="1076"/>
          <ac:spMkLst>
            <pc:docMk/>
            <pc:sldMk cId="539658419" sldId="313"/>
            <ac:spMk id="14" creationId="{E576842C-7988-595F-423E-1827D537D070}"/>
          </ac:spMkLst>
        </pc:spChg>
        <pc:spChg chg="add mod">
          <ac:chgData name="Mia Savrljuga" userId="29d020ba494f34ac" providerId="LiveId" clId="{6A25A501-FE8A-4F43-89BB-B91A08C6A60D}" dt="2024-02-24T10:26:49.018" v="303" actId="1076"/>
          <ac:spMkLst>
            <pc:docMk/>
            <pc:sldMk cId="539658419" sldId="313"/>
            <ac:spMk id="15" creationId="{222CF830-4B0D-8C19-1A58-BA965EBDEBEA}"/>
          </ac:spMkLst>
        </pc:spChg>
        <pc:spChg chg="add mod">
          <ac:chgData name="Mia Savrljuga" userId="29d020ba494f34ac" providerId="LiveId" clId="{6A25A501-FE8A-4F43-89BB-B91A08C6A60D}" dt="2024-02-24T10:26:45.179" v="302" actId="1076"/>
          <ac:spMkLst>
            <pc:docMk/>
            <pc:sldMk cId="539658419" sldId="313"/>
            <ac:spMk id="16" creationId="{9D737CC6-B77D-9EA2-D93B-E047491EEF2B}"/>
          </ac:spMkLst>
        </pc:spChg>
        <pc:spChg chg="add mod">
          <ac:chgData name="Mia Savrljuga" userId="29d020ba494f34ac" providerId="LiveId" clId="{6A25A501-FE8A-4F43-89BB-B91A08C6A60D}" dt="2024-02-24T10:26:42.197" v="301" actId="1076"/>
          <ac:spMkLst>
            <pc:docMk/>
            <pc:sldMk cId="539658419" sldId="313"/>
            <ac:spMk id="17" creationId="{4B60F156-4AB0-9C30-2D7A-A8DC9699293A}"/>
          </ac:spMkLst>
        </pc:spChg>
        <pc:picChg chg="del">
          <ac:chgData name="Mia Savrljuga" userId="29d020ba494f34ac" providerId="LiveId" clId="{6A25A501-FE8A-4F43-89BB-B91A08C6A60D}" dt="2024-02-24T10:26:02.172" v="285" actId="478"/>
          <ac:picMkLst>
            <pc:docMk/>
            <pc:sldMk cId="539658419" sldId="313"/>
            <ac:picMk id="4" creationId="{CF8EFB0B-87B2-81ED-728C-5C18AB004168}"/>
          </ac:picMkLst>
        </pc:picChg>
        <pc:picChg chg="del">
          <ac:chgData name="Mia Savrljuga" userId="29d020ba494f34ac" providerId="LiveId" clId="{6A25A501-FE8A-4F43-89BB-B91A08C6A60D}" dt="2024-02-24T10:25:23.747" v="279" actId="478"/>
          <ac:picMkLst>
            <pc:docMk/>
            <pc:sldMk cId="539658419" sldId="313"/>
            <ac:picMk id="5" creationId="{848D95B9-B6E9-97E9-3B78-A749C56131F3}"/>
          </ac:picMkLst>
        </pc:picChg>
        <pc:picChg chg="add mod modCrop">
          <ac:chgData name="Mia Savrljuga" userId="29d020ba494f34ac" providerId="LiveId" clId="{6A25A501-FE8A-4F43-89BB-B91A08C6A60D}" dt="2024-02-24T10:26:26.391" v="294" actId="1076"/>
          <ac:picMkLst>
            <pc:docMk/>
            <pc:sldMk cId="539658419" sldId="313"/>
            <ac:picMk id="13" creationId="{A1693EED-9826-7C67-2D07-49C566BEC34E}"/>
          </ac:picMkLst>
        </pc:picChg>
      </pc:sldChg>
      <pc:sldChg chg="addSp delSp modSp add mod delAnim modAnim">
        <pc:chgData name="Mia Savrljuga" userId="29d020ba494f34ac" providerId="LiveId" clId="{6A25A501-FE8A-4F43-89BB-B91A08C6A60D}" dt="2024-02-24T10:27:45.563" v="315"/>
        <pc:sldMkLst>
          <pc:docMk/>
          <pc:sldMk cId="3490642952" sldId="314"/>
        </pc:sldMkLst>
        <pc:spChg chg="del">
          <ac:chgData name="Mia Savrljuga" userId="29d020ba494f34ac" providerId="LiveId" clId="{6A25A501-FE8A-4F43-89BB-B91A08C6A60D}" dt="2024-02-24T10:27:12.009" v="309" actId="478"/>
          <ac:spMkLst>
            <pc:docMk/>
            <pc:sldMk cId="3490642952" sldId="314"/>
            <ac:spMk id="11" creationId="{795213FB-6EAA-5A52-0294-536726A5E951}"/>
          </ac:spMkLst>
        </pc:spChg>
        <pc:picChg chg="del">
          <ac:chgData name="Mia Savrljuga" userId="29d020ba494f34ac" providerId="LiveId" clId="{6A25A501-FE8A-4F43-89BB-B91A08C6A60D}" dt="2024-02-24T10:26:58.053" v="305" actId="478"/>
          <ac:picMkLst>
            <pc:docMk/>
            <pc:sldMk cId="3490642952" sldId="314"/>
            <ac:picMk id="4" creationId="{CF8EFB0B-87B2-81ED-728C-5C18AB004168}"/>
          </ac:picMkLst>
        </pc:picChg>
        <pc:picChg chg="add mod">
          <ac:chgData name="Mia Savrljuga" userId="29d020ba494f34ac" providerId="LiveId" clId="{6A25A501-FE8A-4F43-89BB-B91A08C6A60D}" dt="2024-02-24T10:27:42.821" v="314" actId="14100"/>
          <ac:picMkLst>
            <pc:docMk/>
            <pc:sldMk cId="3490642952" sldId="314"/>
            <ac:picMk id="7" creationId="{D198E797-7EB9-3CB7-2CDB-DF398C33849D}"/>
          </ac:picMkLst>
        </pc:picChg>
        <pc:picChg chg="mod modCrop">
          <ac:chgData name="Mia Savrljuga" userId="29d020ba494f34ac" providerId="LiveId" clId="{6A25A501-FE8A-4F43-89BB-B91A08C6A60D}" dt="2024-02-24T10:27:34.515" v="313" actId="1076"/>
          <ac:picMkLst>
            <pc:docMk/>
            <pc:sldMk cId="3490642952" sldId="314"/>
            <ac:picMk id="13" creationId="{A1693EED-9826-7C67-2D07-49C566BEC34E}"/>
          </ac:picMkLst>
        </pc:picChg>
      </pc:sldChg>
    </pc:docChg>
  </pc:docChgLst>
  <pc:docChgLst>
    <pc:chgData name="Mia Savrljuga" userId="29d020ba494f34ac" providerId="LiveId" clId="{9D8116B3-EA18-4165-85CF-DA32F2B5C22A}"/>
    <pc:docChg chg="undo custSel addSld delSld modSld sldOrd">
      <pc:chgData name="Mia Savrljuga" userId="29d020ba494f34ac" providerId="LiveId" clId="{9D8116B3-EA18-4165-85CF-DA32F2B5C22A}" dt="2024-02-24T09:49:35.320" v="497" actId="47"/>
      <pc:docMkLst>
        <pc:docMk/>
      </pc:docMkLst>
      <pc:sldChg chg="addSp modSp mod">
        <pc:chgData name="Mia Savrljuga" userId="29d020ba494f34ac" providerId="LiveId" clId="{9D8116B3-EA18-4165-85CF-DA32F2B5C22A}" dt="2024-02-24T09:30:29.864" v="51" actId="1076"/>
        <pc:sldMkLst>
          <pc:docMk/>
          <pc:sldMk cId="0" sldId="256"/>
        </pc:sldMkLst>
        <pc:spChg chg="mod">
          <ac:chgData name="Mia Savrljuga" userId="29d020ba494f34ac" providerId="LiveId" clId="{9D8116B3-EA18-4165-85CF-DA32F2B5C22A}" dt="2024-02-24T09:28:21.559" v="20" actId="20577"/>
          <ac:spMkLst>
            <pc:docMk/>
            <pc:sldMk cId="0" sldId="256"/>
            <ac:spMk id="2" creationId="{00000000-0000-0000-0000-000000000000}"/>
          </ac:spMkLst>
        </pc:spChg>
        <pc:picChg chg="add mod modCrop">
          <ac:chgData name="Mia Savrljuga" userId="29d020ba494f34ac" providerId="LiveId" clId="{9D8116B3-EA18-4165-85CF-DA32F2B5C22A}" dt="2024-02-24T09:30:29.864" v="51" actId="1076"/>
          <ac:picMkLst>
            <pc:docMk/>
            <pc:sldMk cId="0" sldId="256"/>
            <ac:picMk id="12" creationId="{3F01F713-1127-965A-0341-A4CD6DD18F4F}"/>
          </ac:picMkLst>
        </pc:picChg>
      </pc:sldChg>
      <pc:sldChg chg="del">
        <pc:chgData name="Mia Savrljuga" userId="29d020ba494f34ac" providerId="LiveId" clId="{9D8116B3-EA18-4165-85CF-DA32F2B5C22A}" dt="2024-02-24T09:28:34.616" v="21" actId="47"/>
        <pc:sldMkLst>
          <pc:docMk/>
          <pc:sldMk cId="706557322" sldId="291"/>
        </pc:sldMkLst>
      </pc:sldChg>
      <pc:sldChg chg="del">
        <pc:chgData name="Mia Savrljuga" userId="29d020ba494f34ac" providerId="LiveId" clId="{9D8116B3-EA18-4165-85CF-DA32F2B5C22A}" dt="2024-02-24T09:28:37.343" v="25" actId="47"/>
        <pc:sldMkLst>
          <pc:docMk/>
          <pc:sldMk cId="1540358953" sldId="292"/>
        </pc:sldMkLst>
      </pc:sldChg>
      <pc:sldChg chg="addSp delSp modSp add del mod delAnim">
        <pc:chgData name="Mia Savrljuga" userId="29d020ba494f34ac" providerId="LiveId" clId="{9D8116B3-EA18-4165-85CF-DA32F2B5C22A}" dt="2024-02-24T09:30:31.869" v="52" actId="47"/>
        <pc:sldMkLst>
          <pc:docMk/>
          <pc:sldMk cId="2273079055" sldId="293"/>
        </pc:sldMkLst>
        <pc:spChg chg="mod">
          <ac:chgData name="Mia Savrljuga" userId="29d020ba494f34ac" providerId="LiveId" clId="{9D8116B3-EA18-4165-85CF-DA32F2B5C22A}" dt="2024-02-24T09:28:58.355" v="37"/>
          <ac:spMkLst>
            <pc:docMk/>
            <pc:sldMk cId="2273079055" sldId="293"/>
            <ac:spMk id="2" creationId="{FE8597B1-9156-7C44-829E-5D4B273C715F}"/>
          </ac:spMkLst>
        </pc:spChg>
        <pc:spChg chg="del">
          <ac:chgData name="Mia Savrljuga" userId="29d020ba494f34ac" providerId="LiveId" clId="{9D8116B3-EA18-4165-85CF-DA32F2B5C22A}" dt="2024-02-24T09:28:54.611" v="35" actId="478"/>
          <ac:spMkLst>
            <pc:docMk/>
            <pc:sldMk cId="2273079055" sldId="293"/>
            <ac:spMk id="5" creationId="{809AB15B-243F-AB9B-5576-2A1FD4194156}"/>
          </ac:spMkLst>
        </pc:spChg>
        <pc:spChg chg="del">
          <ac:chgData name="Mia Savrljuga" userId="29d020ba494f34ac" providerId="LiveId" clId="{9D8116B3-EA18-4165-85CF-DA32F2B5C22A}" dt="2024-02-24T09:28:53.385" v="34" actId="478"/>
          <ac:spMkLst>
            <pc:docMk/>
            <pc:sldMk cId="2273079055" sldId="293"/>
            <ac:spMk id="7" creationId="{BB7F1A9F-1EE0-6209-C1D2-D8FC78D0F15E}"/>
          </ac:spMkLst>
        </pc:spChg>
        <pc:spChg chg="del">
          <ac:chgData name="Mia Savrljuga" userId="29d020ba494f34ac" providerId="LiveId" clId="{9D8116B3-EA18-4165-85CF-DA32F2B5C22A}" dt="2024-02-24T09:28:49.886" v="33" actId="478"/>
          <ac:spMkLst>
            <pc:docMk/>
            <pc:sldMk cId="2273079055" sldId="293"/>
            <ac:spMk id="8" creationId="{1F1EBB27-F986-3B12-FF7D-8747102BAE7F}"/>
          </ac:spMkLst>
        </pc:spChg>
        <pc:spChg chg="del">
          <ac:chgData name="Mia Savrljuga" userId="29d020ba494f34ac" providerId="LiveId" clId="{9D8116B3-EA18-4165-85CF-DA32F2B5C22A}" dt="2024-02-24T09:28:49.886" v="33" actId="478"/>
          <ac:spMkLst>
            <pc:docMk/>
            <pc:sldMk cId="2273079055" sldId="293"/>
            <ac:spMk id="9" creationId="{57D3EFF4-0FA4-B400-869C-C0586766CF83}"/>
          </ac:spMkLst>
        </pc:spChg>
        <pc:spChg chg="del">
          <ac:chgData name="Mia Savrljuga" userId="29d020ba494f34ac" providerId="LiveId" clId="{9D8116B3-EA18-4165-85CF-DA32F2B5C22A}" dt="2024-02-24T09:28:56.117" v="36" actId="478"/>
          <ac:spMkLst>
            <pc:docMk/>
            <pc:sldMk cId="2273079055" sldId="293"/>
            <ac:spMk id="10" creationId="{0CAEB04F-46FA-F041-654B-8028C6C9AEA4}"/>
          </ac:spMkLst>
        </pc:spChg>
        <pc:picChg chg="del">
          <ac:chgData name="Mia Savrljuga" userId="29d020ba494f34ac" providerId="LiveId" clId="{9D8116B3-EA18-4165-85CF-DA32F2B5C22A}" dt="2024-02-24T09:28:45.173" v="32" actId="478"/>
          <ac:picMkLst>
            <pc:docMk/>
            <pc:sldMk cId="2273079055" sldId="293"/>
            <ac:picMk id="4" creationId="{4FBD09EE-4051-9C07-4C63-BDE4723BF835}"/>
          </ac:picMkLst>
        </pc:picChg>
        <pc:picChg chg="add del mod modCrop">
          <ac:chgData name="Mia Savrljuga" userId="29d020ba494f34ac" providerId="LiveId" clId="{9D8116B3-EA18-4165-85CF-DA32F2B5C22A}" dt="2024-02-24T09:30:06.904" v="45" actId="21"/>
          <ac:picMkLst>
            <pc:docMk/>
            <pc:sldMk cId="2273079055" sldId="293"/>
            <ac:picMk id="12" creationId="{3F01F713-1127-965A-0341-A4CD6DD18F4F}"/>
          </ac:picMkLst>
        </pc:picChg>
      </pc:sldChg>
      <pc:sldChg chg="addSp delSp modSp add mod delAnim modAnim">
        <pc:chgData name="Mia Savrljuga" userId="29d020ba494f34ac" providerId="LiveId" clId="{9D8116B3-EA18-4165-85CF-DA32F2B5C22A}" dt="2024-02-24T09:41:26.230" v="410" actId="1076"/>
        <pc:sldMkLst>
          <pc:docMk/>
          <pc:sldMk cId="149633276" sldId="294"/>
        </pc:sldMkLst>
        <pc:spChg chg="add mod">
          <ac:chgData name="Mia Savrljuga" userId="29d020ba494f34ac" providerId="LiveId" clId="{9D8116B3-EA18-4165-85CF-DA32F2B5C22A}" dt="2024-02-24T09:36:57.131" v="333" actId="208"/>
          <ac:spMkLst>
            <pc:docMk/>
            <pc:sldMk cId="149633276" sldId="294"/>
            <ac:spMk id="9" creationId="{8F02059E-8289-E8B5-4ED7-EDB3C4382654}"/>
          </ac:spMkLst>
        </pc:spChg>
        <pc:spChg chg="add mod">
          <ac:chgData name="Mia Savrljuga" userId="29d020ba494f34ac" providerId="LiveId" clId="{9D8116B3-EA18-4165-85CF-DA32F2B5C22A}" dt="2024-02-24T09:37:26.206" v="343" actId="1076"/>
          <ac:spMkLst>
            <pc:docMk/>
            <pc:sldMk cId="149633276" sldId="294"/>
            <ac:spMk id="10" creationId="{FAE182C3-770F-4ECF-9A24-BA72F9603660}"/>
          </ac:spMkLst>
        </pc:spChg>
        <pc:spChg chg="del">
          <ac:chgData name="Mia Savrljuga" userId="29d020ba494f34ac" providerId="LiveId" clId="{9D8116B3-EA18-4165-85CF-DA32F2B5C22A}" dt="2024-02-24T09:29:04.772" v="39" actId="478"/>
          <ac:spMkLst>
            <pc:docMk/>
            <pc:sldMk cId="149633276" sldId="294"/>
            <ac:spMk id="11" creationId="{5F0565B0-74A2-CDA6-7428-5A6A42126056}"/>
          </ac:spMkLst>
        </pc:spChg>
        <pc:spChg chg="add mod">
          <ac:chgData name="Mia Savrljuga" userId="29d020ba494f34ac" providerId="LiveId" clId="{9D8116B3-EA18-4165-85CF-DA32F2B5C22A}" dt="2024-02-24T09:37:15.778" v="341" actId="1076"/>
          <ac:spMkLst>
            <pc:docMk/>
            <pc:sldMk cId="149633276" sldId="294"/>
            <ac:spMk id="12" creationId="{0A539542-C773-B6D1-DF0F-5D45491C224D}"/>
          </ac:spMkLst>
        </pc:spChg>
        <pc:spChg chg="add mod">
          <ac:chgData name="Mia Savrljuga" userId="29d020ba494f34ac" providerId="LiveId" clId="{9D8116B3-EA18-4165-85CF-DA32F2B5C22A}" dt="2024-02-24T09:37:12.261" v="340" actId="1076"/>
          <ac:spMkLst>
            <pc:docMk/>
            <pc:sldMk cId="149633276" sldId="294"/>
            <ac:spMk id="13" creationId="{626A20AC-D4F5-3307-DA99-F3D6A06B1228}"/>
          </ac:spMkLst>
        </pc:spChg>
        <pc:spChg chg="add mod">
          <ac:chgData name="Mia Savrljuga" userId="29d020ba494f34ac" providerId="LiveId" clId="{9D8116B3-EA18-4165-85CF-DA32F2B5C22A}" dt="2024-02-24T09:37:07.187" v="339" actId="1076"/>
          <ac:spMkLst>
            <pc:docMk/>
            <pc:sldMk cId="149633276" sldId="294"/>
            <ac:spMk id="14" creationId="{E6B086DF-4C89-B390-82F5-6F68034BDD61}"/>
          </ac:spMkLst>
        </pc:spChg>
        <pc:picChg chg="add mod modCrop">
          <ac:chgData name="Mia Savrljuga" userId="29d020ba494f34ac" providerId="LiveId" clId="{9D8116B3-EA18-4165-85CF-DA32F2B5C22A}" dt="2024-02-24T09:31:16.697" v="60" actId="14100"/>
          <ac:picMkLst>
            <pc:docMk/>
            <pc:sldMk cId="149633276" sldId="294"/>
            <ac:picMk id="3" creationId="{CB454446-29FE-09E6-0C2C-B904E4FF4D8C}"/>
          </ac:picMkLst>
        </pc:picChg>
        <pc:picChg chg="add mod">
          <ac:chgData name="Mia Savrljuga" userId="29d020ba494f34ac" providerId="LiveId" clId="{9D8116B3-EA18-4165-85CF-DA32F2B5C22A}" dt="2024-02-24T09:41:26.230" v="410" actId="1076"/>
          <ac:picMkLst>
            <pc:docMk/>
            <pc:sldMk cId="149633276" sldId="294"/>
            <ac:picMk id="5" creationId="{DFB1FBA5-CAF8-16FE-9B9B-F708CFF00A0D}"/>
          </ac:picMkLst>
        </pc:picChg>
        <pc:picChg chg="add mod modCrop">
          <ac:chgData name="Mia Savrljuga" userId="29d020ba494f34ac" providerId="LiveId" clId="{9D8116B3-EA18-4165-85CF-DA32F2B5C22A}" dt="2024-02-24T09:36:34.789" v="329" actId="14100"/>
          <ac:picMkLst>
            <pc:docMk/>
            <pc:sldMk cId="149633276" sldId="294"/>
            <ac:picMk id="8" creationId="{A90EF4E0-5FF3-5895-2CF5-23A139FB6D18}"/>
          </ac:picMkLst>
        </pc:picChg>
      </pc:sldChg>
      <pc:sldChg chg="addSp modSp add mod">
        <pc:chgData name="Mia Savrljuga" userId="29d020ba494f34ac" providerId="LiveId" clId="{9D8116B3-EA18-4165-85CF-DA32F2B5C22A}" dt="2024-02-24T09:38:01.191" v="349" actId="1076"/>
        <pc:sldMkLst>
          <pc:docMk/>
          <pc:sldMk cId="2532654509" sldId="295"/>
        </pc:sldMkLst>
        <pc:picChg chg="add mod modCrop">
          <ac:chgData name="Mia Savrljuga" userId="29d020ba494f34ac" providerId="LiveId" clId="{9D8116B3-EA18-4165-85CF-DA32F2B5C22A}" dt="2024-02-24T09:38:01.191" v="349" actId="1076"/>
          <ac:picMkLst>
            <pc:docMk/>
            <pc:sldMk cId="2532654509" sldId="295"/>
            <ac:picMk id="4" creationId="{03C77EDE-0F58-FE63-E52D-19FD15CBF64E}"/>
          </ac:picMkLst>
        </pc:picChg>
      </pc:sldChg>
      <pc:sldChg chg="addSp modSp add mod">
        <pc:chgData name="Mia Savrljuga" userId="29d020ba494f34ac" providerId="LiveId" clId="{9D8116B3-EA18-4165-85CF-DA32F2B5C22A}" dt="2024-02-24T09:42:01.456" v="419" actId="208"/>
        <pc:sldMkLst>
          <pc:docMk/>
          <pc:sldMk cId="1122926300" sldId="296"/>
        </pc:sldMkLst>
        <pc:spChg chg="add mod">
          <ac:chgData name="Mia Savrljuga" userId="29d020ba494f34ac" providerId="LiveId" clId="{9D8116B3-EA18-4165-85CF-DA32F2B5C22A}" dt="2024-02-24T09:42:01.456" v="419" actId="208"/>
          <ac:spMkLst>
            <pc:docMk/>
            <pc:sldMk cId="1122926300" sldId="296"/>
            <ac:spMk id="5" creationId="{240FC5C7-C33D-8140-F5A1-1EAF3E5E0CB8}"/>
          </ac:spMkLst>
        </pc:spChg>
        <pc:picChg chg="add mod modCrop">
          <ac:chgData name="Mia Savrljuga" userId="29d020ba494f34ac" providerId="LiveId" clId="{9D8116B3-EA18-4165-85CF-DA32F2B5C22A}" dt="2024-02-24T09:41:12.933" v="408" actId="14100"/>
          <ac:picMkLst>
            <pc:docMk/>
            <pc:sldMk cId="1122926300" sldId="296"/>
            <ac:picMk id="3" creationId="{E7CE9C2B-C7B3-0063-A6AD-6140F5222791}"/>
          </ac:picMkLst>
        </pc:picChg>
        <pc:picChg chg="add mod modCrop">
          <ac:chgData name="Mia Savrljuga" userId="29d020ba494f34ac" providerId="LiveId" clId="{9D8116B3-EA18-4165-85CF-DA32F2B5C22A}" dt="2024-02-24T09:41:47.635" v="416" actId="1076"/>
          <ac:picMkLst>
            <pc:docMk/>
            <pc:sldMk cId="1122926300" sldId="296"/>
            <ac:picMk id="4" creationId="{28C4C91C-981B-2EA8-A40E-B550B6D594DC}"/>
          </ac:picMkLst>
        </pc:picChg>
      </pc:sldChg>
      <pc:sldChg chg="del">
        <pc:chgData name="Mia Savrljuga" userId="29d020ba494f34ac" providerId="LiveId" clId="{9D8116B3-EA18-4165-85CF-DA32F2B5C22A}" dt="2024-02-24T09:28:35.246" v="22" actId="47"/>
        <pc:sldMkLst>
          <pc:docMk/>
          <pc:sldMk cId="2834951591" sldId="296"/>
        </pc:sldMkLst>
      </pc:sldChg>
      <pc:sldChg chg="addSp delSp modSp add mod delAnim">
        <pc:chgData name="Mia Savrljuga" userId="29d020ba494f34ac" providerId="LiveId" clId="{9D8116B3-EA18-4165-85CF-DA32F2B5C22A}" dt="2024-02-24T09:35:13.434" v="319" actId="113"/>
        <pc:sldMkLst>
          <pc:docMk/>
          <pc:sldMk cId="30353041" sldId="297"/>
        </pc:sldMkLst>
        <pc:spChg chg="add del mod">
          <ac:chgData name="Mia Savrljuga" userId="29d020ba494f34ac" providerId="LiveId" clId="{9D8116B3-EA18-4165-85CF-DA32F2B5C22A}" dt="2024-02-24T09:32:25.274" v="71"/>
          <ac:spMkLst>
            <pc:docMk/>
            <pc:sldMk cId="30353041" sldId="297"/>
            <ac:spMk id="5" creationId="{D0F7D0B2-B97F-BBA8-39A8-8D6E1419C02C}"/>
          </ac:spMkLst>
        </pc:spChg>
        <pc:spChg chg="add mod">
          <ac:chgData name="Mia Savrljuga" userId="29d020ba494f34ac" providerId="LiveId" clId="{9D8116B3-EA18-4165-85CF-DA32F2B5C22A}" dt="2024-02-24T09:35:13.434" v="319" actId="113"/>
          <ac:spMkLst>
            <pc:docMk/>
            <pc:sldMk cId="30353041" sldId="297"/>
            <ac:spMk id="7" creationId="{CAFC9FD6-9E4D-5E0D-04D8-439A007AB697}"/>
          </ac:spMkLst>
        </pc:spChg>
        <pc:spChg chg="del">
          <ac:chgData name="Mia Savrljuga" userId="29d020ba494f34ac" providerId="LiveId" clId="{9D8116B3-EA18-4165-85CF-DA32F2B5C22A}" dt="2024-02-24T09:31:23.557" v="62" actId="21"/>
          <ac:spMkLst>
            <pc:docMk/>
            <pc:sldMk cId="30353041" sldId="297"/>
            <ac:spMk id="11" creationId="{5F0565B0-74A2-CDA6-7428-5A6A42126056}"/>
          </ac:spMkLst>
        </pc:spChg>
        <pc:picChg chg="add mod">
          <ac:chgData name="Mia Savrljuga" userId="29d020ba494f34ac" providerId="LiveId" clId="{9D8116B3-EA18-4165-85CF-DA32F2B5C22A}" dt="2024-02-24T09:32:16.485" v="68"/>
          <ac:picMkLst>
            <pc:docMk/>
            <pc:sldMk cId="30353041" sldId="297"/>
            <ac:picMk id="4" creationId="{76180271-09C1-5475-8AEC-E2D813D1973B}"/>
          </ac:picMkLst>
        </pc:picChg>
        <pc:picChg chg="mod modCrop">
          <ac:chgData name="Mia Savrljuga" userId="29d020ba494f34ac" providerId="LiveId" clId="{9D8116B3-EA18-4165-85CF-DA32F2B5C22A}" dt="2024-02-24T09:31:40.302" v="65" actId="732"/>
          <ac:picMkLst>
            <pc:docMk/>
            <pc:sldMk cId="30353041" sldId="297"/>
            <ac:picMk id="12" creationId="{3F01F713-1127-965A-0341-A4CD6DD18F4F}"/>
          </ac:picMkLst>
        </pc:picChg>
      </pc:sldChg>
      <pc:sldChg chg="del">
        <pc:chgData name="Mia Savrljuga" userId="29d020ba494f34ac" providerId="LiveId" clId="{9D8116B3-EA18-4165-85CF-DA32F2B5C22A}" dt="2024-02-24T09:28:35.767" v="23" actId="47"/>
        <pc:sldMkLst>
          <pc:docMk/>
          <pc:sldMk cId="3669659667" sldId="297"/>
        </pc:sldMkLst>
      </pc:sldChg>
      <pc:sldChg chg="del">
        <pc:chgData name="Mia Savrljuga" userId="29d020ba494f34ac" providerId="LiveId" clId="{9D8116B3-EA18-4165-85CF-DA32F2B5C22A}" dt="2024-02-24T09:28:36.792" v="24" actId="47"/>
        <pc:sldMkLst>
          <pc:docMk/>
          <pc:sldMk cId="3058325893" sldId="298"/>
        </pc:sldMkLst>
      </pc:sldChg>
      <pc:sldChg chg="addSp modSp add mod">
        <pc:chgData name="Mia Savrljuga" userId="29d020ba494f34ac" providerId="LiveId" clId="{9D8116B3-EA18-4165-85CF-DA32F2B5C22A}" dt="2024-02-24T09:40:35.535" v="405" actId="1076"/>
        <pc:sldMkLst>
          <pc:docMk/>
          <pc:sldMk cId="3134242223" sldId="298"/>
        </pc:sldMkLst>
        <pc:spChg chg="add mod">
          <ac:chgData name="Mia Savrljuga" userId="29d020ba494f34ac" providerId="LiveId" clId="{9D8116B3-EA18-4165-85CF-DA32F2B5C22A}" dt="2024-02-24T09:40:35.535" v="405" actId="1076"/>
          <ac:spMkLst>
            <pc:docMk/>
            <pc:sldMk cId="3134242223" sldId="298"/>
            <ac:spMk id="3" creationId="{47B71524-BF52-2634-FD16-B7E54F5F4381}"/>
          </ac:spMkLst>
        </pc:spChg>
        <pc:picChg chg="mod modCrop">
          <ac:chgData name="Mia Savrljuga" userId="29d020ba494f34ac" providerId="LiveId" clId="{9D8116B3-EA18-4165-85CF-DA32F2B5C22A}" dt="2024-02-24T09:39:45.413" v="362" actId="1076"/>
          <ac:picMkLst>
            <pc:docMk/>
            <pc:sldMk cId="3134242223" sldId="298"/>
            <ac:picMk id="4" creationId="{03C77EDE-0F58-FE63-E52D-19FD15CBF64E}"/>
          </ac:picMkLst>
        </pc:picChg>
      </pc:sldChg>
      <pc:sldChg chg="addSp delSp modSp add mod ord modAnim">
        <pc:chgData name="Mia Savrljuga" userId="29d020ba494f34ac" providerId="LiveId" clId="{9D8116B3-EA18-4165-85CF-DA32F2B5C22A}" dt="2024-02-24T09:43:29.687" v="436" actId="1076"/>
        <pc:sldMkLst>
          <pc:docMk/>
          <pc:sldMk cId="327147956" sldId="299"/>
        </pc:sldMkLst>
        <pc:spChg chg="add mod">
          <ac:chgData name="Mia Savrljuga" userId="29d020ba494f34ac" providerId="LiveId" clId="{9D8116B3-EA18-4165-85CF-DA32F2B5C22A}" dt="2024-02-24T09:43:29.687" v="436" actId="1076"/>
          <ac:spMkLst>
            <pc:docMk/>
            <pc:sldMk cId="327147956" sldId="299"/>
            <ac:spMk id="7" creationId="{FA684A28-CD19-E74A-7531-4D56A88C81B0}"/>
          </ac:spMkLst>
        </pc:spChg>
        <pc:spChg chg="add mod">
          <ac:chgData name="Mia Savrljuga" userId="29d020ba494f34ac" providerId="LiveId" clId="{9D8116B3-EA18-4165-85CF-DA32F2B5C22A}" dt="2024-02-24T09:43:26.816" v="435" actId="1076"/>
          <ac:spMkLst>
            <pc:docMk/>
            <pc:sldMk cId="327147956" sldId="299"/>
            <ac:spMk id="8" creationId="{9BB210B7-ADC1-D7F9-8F65-17EA90772A51}"/>
          </ac:spMkLst>
        </pc:spChg>
        <pc:spChg chg="add mod">
          <ac:chgData name="Mia Savrljuga" userId="29d020ba494f34ac" providerId="LiveId" clId="{9D8116B3-EA18-4165-85CF-DA32F2B5C22A}" dt="2024-02-24T09:43:23.263" v="434" actId="1076"/>
          <ac:spMkLst>
            <pc:docMk/>
            <pc:sldMk cId="327147956" sldId="299"/>
            <ac:spMk id="9" creationId="{6B34816C-8DB7-9A83-635B-321F4747947B}"/>
          </ac:spMkLst>
        </pc:spChg>
        <pc:spChg chg="add mod">
          <ac:chgData name="Mia Savrljuga" userId="29d020ba494f34ac" providerId="LiveId" clId="{9D8116B3-EA18-4165-85CF-DA32F2B5C22A}" dt="2024-02-24T09:43:19.823" v="433" actId="1076"/>
          <ac:spMkLst>
            <pc:docMk/>
            <pc:sldMk cId="327147956" sldId="299"/>
            <ac:spMk id="10" creationId="{58A561F1-C1AD-5DAE-4A34-61F070D5632E}"/>
          </ac:spMkLst>
        </pc:spChg>
        <pc:spChg chg="add mod">
          <ac:chgData name="Mia Savrljuga" userId="29d020ba494f34ac" providerId="LiveId" clId="{9D8116B3-EA18-4165-85CF-DA32F2B5C22A}" dt="2024-02-24T09:43:16.610" v="432" actId="1076"/>
          <ac:spMkLst>
            <pc:docMk/>
            <pc:sldMk cId="327147956" sldId="299"/>
            <ac:spMk id="11" creationId="{FB70E0E5-78A0-8753-C593-6214CAA0BE95}"/>
          </ac:spMkLst>
        </pc:spChg>
        <pc:picChg chg="del">
          <ac:chgData name="Mia Savrljuga" userId="29d020ba494f34ac" providerId="LiveId" clId="{9D8116B3-EA18-4165-85CF-DA32F2B5C22A}" dt="2024-02-24T09:38:06.597" v="351" actId="478"/>
          <ac:picMkLst>
            <pc:docMk/>
            <pc:sldMk cId="327147956" sldId="299"/>
            <ac:picMk id="4" creationId="{03C77EDE-0F58-FE63-E52D-19FD15CBF64E}"/>
          </ac:picMkLst>
        </pc:picChg>
        <pc:picChg chg="add mod modCrop">
          <ac:chgData name="Mia Savrljuga" userId="29d020ba494f34ac" providerId="LiveId" clId="{9D8116B3-EA18-4165-85CF-DA32F2B5C22A}" dt="2024-02-24T09:42:58.110" v="426" actId="14100"/>
          <ac:picMkLst>
            <pc:docMk/>
            <pc:sldMk cId="327147956" sldId="299"/>
            <ac:picMk id="5" creationId="{8EB2CBED-EDE3-08F5-63B1-43D898B4C7E1}"/>
          </ac:picMkLst>
        </pc:picChg>
      </pc:sldChg>
      <pc:sldChg chg="del">
        <pc:chgData name="Mia Savrljuga" userId="29d020ba494f34ac" providerId="LiveId" clId="{9D8116B3-EA18-4165-85CF-DA32F2B5C22A}" dt="2024-02-24T09:28:38.468" v="27" actId="47"/>
        <pc:sldMkLst>
          <pc:docMk/>
          <pc:sldMk cId="3289348778" sldId="299"/>
        </pc:sldMkLst>
      </pc:sldChg>
      <pc:sldChg chg="add del">
        <pc:chgData name="Mia Savrljuga" userId="29d020ba494f34ac" providerId="LiveId" clId="{9D8116B3-EA18-4165-85CF-DA32F2B5C22A}" dt="2024-02-24T09:49:35.320" v="497" actId="47"/>
        <pc:sldMkLst>
          <pc:docMk/>
          <pc:sldMk cId="1374827149" sldId="300"/>
        </pc:sldMkLst>
      </pc:sldChg>
      <pc:sldChg chg="del">
        <pc:chgData name="Mia Savrljuga" userId="29d020ba494f34ac" providerId="LiveId" clId="{9D8116B3-EA18-4165-85CF-DA32F2B5C22A}" dt="2024-02-24T09:28:37.894" v="26" actId="47"/>
        <pc:sldMkLst>
          <pc:docMk/>
          <pc:sldMk cId="2457943614" sldId="300"/>
        </pc:sldMkLst>
      </pc:sldChg>
      <pc:sldChg chg="addSp modSp add mod modAnim">
        <pc:chgData name="Mia Savrljuga" userId="29d020ba494f34ac" providerId="LiveId" clId="{9D8116B3-EA18-4165-85CF-DA32F2B5C22A}" dt="2024-02-24T09:44:40.872" v="460" actId="1076"/>
        <pc:sldMkLst>
          <pc:docMk/>
          <pc:sldMk cId="444668799" sldId="301"/>
        </pc:sldMkLst>
        <pc:spChg chg="add mod">
          <ac:chgData name="Mia Savrljuga" userId="29d020ba494f34ac" providerId="LiveId" clId="{9D8116B3-EA18-4165-85CF-DA32F2B5C22A}" dt="2024-02-24T09:43:58.786" v="442" actId="14100"/>
          <ac:spMkLst>
            <pc:docMk/>
            <pc:sldMk cId="444668799" sldId="301"/>
            <ac:spMk id="3" creationId="{A5B2C3C1-023E-98D6-943B-06E4891368C7}"/>
          </ac:spMkLst>
        </pc:spChg>
        <pc:spChg chg="add mod">
          <ac:chgData name="Mia Savrljuga" userId="29d020ba494f34ac" providerId="LiveId" clId="{9D8116B3-EA18-4165-85CF-DA32F2B5C22A}" dt="2024-02-24T09:44:21.341" v="451" actId="1076"/>
          <ac:spMkLst>
            <pc:docMk/>
            <pc:sldMk cId="444668799" sldId="301"/>
            <ac:spMk id="4" creationId="{92B96F53-38F7-1437-7C3C-7F5DB874F7F4}"/>
          </ac:spMkLst>
        </pc:spChg>
        <pc:spChg chg="add mod">
          <ac:chgData name="Mia Savrljuga" userId="29d020ba494f34ac" providerId="LiveId" clId="{9D8116B3-EA18-4165-85CF-DA32F2B5C22A}" dt="2024-02-24T09:44:17.928" v="450" actId="1076"/>
          <ac:spMkLst>
            <pc:docMk/>
            <pc:sldMk cId="444668799" sldId="301"/>
            <ac:spMk id="7" creationId="{B9EB50B2-8AE5-F42B-67D0-0013396C8044}"/>
          </ac:spMkLst>
        </pc:spChg>
        <pc:spChg chg="add mod">
          <ac:chgData name="Mia Savrljuga" userId="29d020ba494f34ac" providerId="LiveId" clId="{9D8116B3-EA18-4165-85CF-DA32F2B5C22A}" dt="2024-02-24T09:44:11.629" v="449" actId="1076"/>
          <ac:spMkLst>
            <pc:docMk/>
            <pc:sldMk cId="444668799" sldId="301"/>
            <ac:spMk id="8" creationId="{F16B4A86-18BB-F1EB-48B9-53705390B353}"/>
          </ac:spMkLst>
        </pc:spChg>
        <pc:spChg chg="add mod">
          <ac:chgData name="Mia Savrljuga" userId="29d020ba494f34ac" providerId="LiveId" clId="{9D8116B3-EA18-4165-85CF-DA32F2B5C22A}" dt="2024-02-24T09:44:04.351" v="447" actId="1076"/>
          <ac:spMkLst>
            <pc:docMk/>
            <pc:sldMk cId="444668799" sldId="301"/>
            <ac:spMk id="9" creationId="{138C49B4-0297-51CD-1AD6-BBCCCEA87CD1}"/>
          </ac:spMkLst>
        </pc:spChg>
        <pc:spChg chg="add mod">
          <ac:chgData name="Mia Savrljuga" userId="29d020ba494f34ac" providerId="LiveId" clId="{9D8116B3-EA18-4165-85CF-DA32F2B5C22A}" dt="2024-02-24T09:44:28.643" v="454" actId="14100"/>
          <ac:spMkLst>
            <pc:docMk/>
            <pc:sldMk cId="444668799" sldId="301"/>
            <ac:spMk id="10" creationId="{D71FB6CF-04CE-6E4B-7F14-3D67673A8425}"/>
          </ac:spMkLst>
        </pc:spChg>
        <pc:spChg chg="add mod">
          <ac:chgData name="Mia Savrljuga" userId="29d020ba494f34ac" providerId="LiveId" clId="{9D8116B3-EA18-4165-85CF-DA32F2B5C22A}" dt="2024-02-24T09:44:40.872" v="460" actId="1076"/>
          <ac:spMkLst>
            <pc:docMk/>
            <pc:sldMk cId="444668799" sldId="301"/>
            <ac:spMk id="11" creationId="{98D81C0E-1EF4-61D7-E4A4-DAE61C4ACB5B}"/>
          </ac:spMkLst>
        </pc:spChg>
        <pc:spChg chg="add mod">
          <ac:chgData name="Mia Savrljuga" userId="29d020ba494f34ac" providerId="LiveId" clId="{9D8116B3-EA18-4165-85CF-DA32F2B5C22A}" dt="2024-02-24T09:44:36.354" v="459" actId="1076"/>
          <ac:spMkLst>
            <pc:docMk/>
            <pc:sldMk cId="444668799" sldId="301"/>
            <ac:spMk id="12" creationId="{B9DBAD39-FB00-8D35-328E-39267C15AB39}"/>
          </ac:spMkLst>
        </pc:spChg>
        <pc:spChg chg="add mod">
          <ac:chgData name="Mia Savrljuga" userId="29d020ba494f34ac" providerId="LiveId" clId="{9D8116B3-EA18-4165-85CF-DA32F2B5C22A}" dt="2024-02-24T09:44:33.408" v="458" actId="1076"/>
          <ac:spMkLst>
            <pc:docMk/>
            <pc:sldMk cId="444668799" sldId="301"/>
            <ac:spMk id="13" creationId="{AD7711C8-FE90-72E1-5C4F-5E2E617499BD}"/>
          </ac:spMkLst>
        </pc:spChg>
        <pc:picChg chg="mod modCrop">
          <ac:chgData name="Mia Savrljuga" userId="29d020ba494f34ac" providerId="LiveId" clId="{9D8116B3-EA18-4165-85CF-DA32F2B5C22A}" dt="2024-02-24T09:43:44.887" v="439" actId="14100"/>
          <ac:picMkLst>
            <pc:docMk/>
            <pc:sldMk cId="444668799" sldId="301"/>
            <ac:picMk id="5" creationId="{8EB2CBED-EDE3-08F5-63B1-43D898B4C7E1}"/>
          </ac:picMkLst>
        </pc:picChg>
      </pc:sldChg>
      <pc:sldChg chg="del">
        <pc:chgData name="Mia Savrljuga" userId="29d020ba494f34ac" providerId="LiveId" clId="{9D8116B3-EA18-4165-85CF-DA32F2B5C22A}" dt="2024-02-24T09:28:39.407" v="28" actId="47"/>
        <pc:sldMkLst>
          <pc:docMk/>
          <pc:sldMk cId="2321632834" sldId="301"/>
        </pc:sldMkLst>
      </pc:sldChg>
      <pc:sldChg chg="del">
        <pc:chgData name="Mia Savrljuga" userId="29d020ba494f34ac" providerId="LiveId" clId="{9D8116B3-EA18-4165-85CF-DA32F2B5C22A}" dt="2024-02-24T09:28:40.196" v="29" actId="47"/>
        <pc:sldMkLst>
          <pc:docMk/>
          <pc:sldMk cId="1376935598" sldId="302"/>
        </pc:sldMkLst>
      </pc:sldChg>
      <pc:sldChg chg="addSp delSp modSp add mod modAnim">
        <pc:chgData name="Mia Savrljuga" userId="29d020ba494f34ac" providerId="LiveId" clId="{9D8116B3-EA18-4165-85CF-DA32F2B5C22A}" dt="2024-02-24T09:46:10.104" v="480" actId="1076"/>
        <pc:sldMkLst>
          <pc:docMk/>
          <pc:sldMk cId="2324494319" sldId="302"/>
        </pc:sldMkLst>
        <pc:spChg chg="add mod">
          <ac:chgData name="Mia Savrljuga" userId="29d020ba494f34ac" providerId="LiveId" clId="{9D8116B3-EA18-4165-85CF-DA32F2B5C22A}" dt="2024-02-24T09:45:48.671" v="470" actId="14100"/>
          <ac:spMkLst>
            <pc:docMk/>
            <pc:sldMk cId="2324494319" sldId="302"/>
            <ac:spMk id="7" creationId="{F377762D-0860-322F-BE0E-572C42B96590}"/>
          </ac:spMkLst>
        </pc:spChg>
        <pc:spChg chg="add mod">
          <ac:chgData name="Mia Savrljuga" userId="29d020ba494f34ac" providerId="LiveId" clId="{9D8116B3-EA18-4165-85CF-DA32F2B5C22A}" dt="2024-02-24T09:45:53.328" v="472" actId="1076"/>
          <ac:spMkLst>
            <pc:docMk/>
            <pc:sldMk cId="2324494319" sldId="302"/>
            <ac:spMk id="8" creationId="{D471AB8C-DD0E-E3B4-F4E6-A69C895BE713}"/>
          </ac:spMkLst>
        </pc:spChg>
        <pc:spChg chg="add mod">
          <ac:chgData name="Mia Savrljuga" userId="29d020ba494f34ac" providerId="LiveId" clId="{9D8116B3-EA18-4165-85CF-DA32F2B5C22A}" dt="2024-02-24T09:46:10.104" v="480" actId="1076"/>
          <ac:spMkLst>
            <pc:docMk/>
            <pc:sldMk cId="2324494319" sldId="302"/>
            <ac:spMk id="9" creationId="{07639AA2-FD0C-F287-4F55-38EBDFE867B2}"/>
          </ac:spMkLst>
        </pc:spChg>
        <pc:spChg chg="add mod">
          <ac:chgData name="Mia Savrljuga" userId="29d020ba494f34ac" providerId="LiveId" clId="{9D8116B3-EA18-4165-85CF-DA32F2B5C22A}" dt="2024-02-24T09:46:07.248" v="479" actId="1076"/>
          <ac:spMkLst>
            <pc:docMk/>
            <pc:sldMk cId="2324494319" sldId="302"/>
            <ac:spMk id="10" creationId="{D3C04E81-3EDB-DAEA-2917-ACF423B23F04}"/>
          </ac:spMkLst>
        </pc:spChg>
        <pc:spChg chg="add mod">
          <ac:chgData name="Mia Savrljuga" userId="29d020ba494f34ac" providerId="LiveId" clId="{9D8116B3-EA18-4165-85CF-DA32F2B5C22A}" dt="2024-02-24T09:46:03.802" v="478" actId="1076"/>
          <ac:spMkLst>
            <pc:docMk/>
            <pc:sldMk cId="2324494319" sldId="302"/>
            <ac:spMk id="11" creationId="{8B6EE315-F071-32E2-28AC-7F90D533D624}"/>
          </ac:spMkLst>
        </pc:spChg>
        <pc:spChg chg="add mod">
          <ac:chgData name="Mia Savrljuga" userId="29d020ba494f34ac" providerId="LiveId" clId="{9D8116B3-EA18-4165-85CF-DA32F2B5C22A}" dt="2024-02-24T09:45:58.674" v="477" actId="1076"/>
          <ac:spMkLst>
            <pc:docMk/>
            <pc:sldMk cId="2324494319" sldId="302"/>
            <ac:spMk id="12" creationId="{8DF93390-89B2-3F63-6C6C-3FDBFAC6F8B7}"/>
          </ac:spMkLst>
        </pc:spChg>
        <pc:picChg chg="add mod modCrop">
          <ac:chgData name="Mia Savrljuga" userId="29d020ba494f34ac" providerId="LiveId" clId="{9D8116B3-EA18-4165-85CF-DA32F2B5C22A}" dt="2024-02-24T09:45:41.769" v="467" actId="14100"/>
          <ac:picMkLst>
            <pc:docMk/>
            <pc:sldMk cId="2324494319" sldId="302"/>
            <ac:picMk id="4" creationId="{DBEAD880-5FE2-5750-0FCB-EBE77F17140F}"/>
          </ac:picMkLst>
        </pc:picChg>
        <pc:picChg chg="del">
          <ac:chgData name="Mia Savrljuga" userId="29d020ba494f34ac" providerId="LiveId" clId="{9D8116B3-EA18-4165-85CF-DA32F2B5C22A}" dt="2024-02-24T09:44:53.563" v="461" actId="478"/>
          <ac:picMkLst>
            <pc:docMk/>
            <pc:sldMk cId="2324494319" sldId="302"/>
            <ac:picMk id="5" creationId="{8EB2CBED-EDE3-08F5-63B1-43D898B4C7E1}"/>
          </ac:picMkLst>
        </pc:picChg>
      </pc:sldChg>
      <pc:sldChg chg="addSp modSp add mod modAnim">
        <pc:chgData name="Mia Savrljuga" userId="29d020ba494f34ac" providerId="LiveId" clId="{9D8116B3-EA18-4165-85CF-DA32F2B5C22A}" dt="2024-02-24T09:46:58.108" v="495" actId="1076"/>
        <pc:sldMkLst>
          <pc:docMk/>
          <pc:sldMk cId="2195049210" sldId="303"/>
        </pc:sldMkLst>
        <pc:spChg chg="add mod">
          <ac:chgData name="Mia Savrljuga" userId="29d020ba494f34ac" providerId="LiveId" clId="{9D8116B3-EA18-4165-85CF-DA32F2B5C22A}" dt="2024-02-24T09:46:58.108" v="495" actId="1076"/>
          <ac:spMkLst>
            <pc:docMk/>
            <pc:sldMk cId="2195049210" sldId="303"/>
            <ac:spMk id="3" creationId="{AC8FE5DF-6801-8629-19F6-3CF5D4D9AD47}"/>
          </ac:spMkLst>
        </pc:spChg>
        <pc:spChg chg="add mod">
          <ac:chgData name="Mia Savrljuga" userId="29d020ba494f34ac" providerId="LiveId" clId="{9D8116B3-EA18-4165-85CF-DA32F2B5C22A}" dt="2024-02-24T09:46:54.454" v="494" actId="1076"/>
          <ac:spMkLst>
            <pc:docMk/>
            <pc:sldMk cId="2195049210" sldId="303"/>
            <ac:spMk id="5" creationId="{B3C50210-C39E-27D1-ED4C-19549FA8DD89}"/>
          </ac:spMkLst>
        </pc:spChg>
        <pc:spChg chg="add mod">
          <ac:chgData name="Mia Savrljuga" userId="29d020ba494f34ac" providerId="LiveId" clId="{9D8116B3-EA18-4165-85CF-DA32F2B5C22A}" dt="2024-02-24T09:46:50.037" v="493" actId="1076"/>
          <ac:spMkLst>
            <pc:docMk/>
            <pc:sldMk cId="2195049210" sldId="303"/>
            <ac:spMk id="7" creationId="{9750E39A-033A-6BC4-15D9-EE9E4CBEE53F}"/>
          </ac:spMkLst>
        </pc:spChg>
        <pc:spChg chg="add mod">
          <ac:chgData name="Mia Savrljuga" userId="29d020ba494f34ac" providerId="LiveId" clId="{9D8116B3-EA18-4165-85CF-DA32F2B5C22A}" dt="2024-02-24T09:46:46.997" v="492" actId="1076"/>
          <ac:spMkLst>
            <pc:docMk/>
            <pc:sldMk cId="2195049210" sldId="303"/>
            <ac:spMk id="8" creationId="{8E2BD730-B512-D5FF-0ED9-6E87EC6606F0}"/>
          </ac:spMkLst>
        </pc:spChg>
        <pc:spChg chg="add mod">
          <ac:chgData name="Mia Savrljuga" userId="29d020ba494f34ac" providerId="LiveId" clId="{9D8116B3-EA18-4165-85CF-DA32F2B5C22A}" dt="2024-02-24T09:46:43.821" v="491" actId="1076"/>
          <ac:spMkLst>
            <pc:docMk/>
            <pc:sldMk cId="2195049210" sldId="303"/>
            <ac:spMk id="9" creationId="{64C69400-90A0-B20E-5DA0-60BB881B1196}"/>
          </ac:spMkLst>
        </pc:spChg>
        <pc:picChg chg="mod modCrop">
          <ac:chgData name="Mia Savrljuga" userId="29d020ba494f34ac" providerId="LiveId" clId="{9D8116B3-EA18-4165-85CF-DA32F2B5C22A}" dt="2024-02-24T09:46:31.365" v="484" actId="1076"/>
          <ac:picMkLst>
            <pc:docMk/>
            <pc:sldMk cId="2195049210" sldId="303"/>
            <ac:picMk id="4" creationId="{DBEAD880-5FE2-5750-0FCB-EBE77F17140F}"/>
          </ac:picMkLst>
        </pc:picChg>
      </pc:sldChg>
      <pc:sldChg chg="add del">
        <pc:chgData name="Mia Savrljuga" userId="29d020ba494f34ac" providerId="LiveId" clId="{9D8116B3-EA18-4165-85CF-DA32F2B5C22A}" dt="2024-02-24T09:49:33.757" v="496" actId="47"/>
        <pc:sldMkLst>
          <pc:docMk/>
          <pc:sldMk cId="186765080" sldId="304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927A2469-C4C8-4E88-90B4-C6189CF9E448}"/>
    <pc:docChg chg="custSel addSld delSld modSld sldOrd">
      <pc:chgData name="Mia Savrljuga" userId="29d020ba494f34ac" providerId="LiveId" clId="{927A2469-C4C8-4E88-90B4-C6189CF9E448}" dt="2024-02-18T18:22:27.944" v="683"/>
      <pc:docMkLst>
        <pc:docMk/>
      </pc:docMkLst>
      <pc:sldChg chg="modSp mod">
        <pc:chgData name="Mia Savrljuga" userId="29d020ba494f34ac" providerId="LiveId" clId="{927A2469-C4C8-4E88-90B4-C6189CF9E448}" dt="2024-02-18T17:43:48.867" v="135" actId="207"/>
        <pc:sldMkLst>
          <pc:docMk/>
          <pc:sldMk cId="0" sldId="256"/>
        </pc:sldMkLst>
        <pc:spChg chg="mod">
          <ac:chgData name="Mia Savrljuga" userId="29d020ba494f34ac" providerId="LiveId" clId="{927A2469-C4C8-4E88-90B4-C6189CF9E448}" dt="2024-02-18T17:43:48.867" v="13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927A2469-C4C8-4E88-90B4-C6189CF9E448}" dt="2024-02-18T17:43:45.356" v="134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927A2469-C4C8-4E88-90B4-C6189CF9E448}" dt="2024-02-18T17:42:35.541" v="81" actId="47"/>
        <pc:sldMkLst>
          <pc:docMk/>
          <pc:sldMk cId="2548732636" sldId="277"/>
        </pc:sldMkLst>
      </pc:sldChg>
      <pc:sldChg chg="delSp del mod">
        <pc:chgData name="Mia Savrljuga" userId="29d020ba494f34ac" providerId="LiveId" clId="{927A2469-C4C8-4E88-90B4-C6189CF9E448}" dt="2024-02-18T17:42:44.952" v="85" actId="47"/>
        <pc:sldMkLst>
          <pc:docMk/>
          <pc:sldMk cId="2615169790" sldId="278"/>
        </pc:sldMkLst>
        <pc:picChg chg="del">
          <ac:chgData name="Mia Savrljuga" userId="29d020ba494f34ac" providerId="LiveId" clId="{927A2469-C4C8-4E88-90B4-C6189CF9E448}" dt="2024-02-18T17:42:40.302" v="84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927A2469-C4C8-4E88-90B4-C6189CF9E448}" dt="2024-02-18T17:42:37.443" v="82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927A2469-C4C8-4E88-90B4-C6189CF9E448}" dt="2024-02-18T17:42:39.036" v="83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927A2469-C4C8-4E88-90B4-C6189CF9E448}" dt="2024-02-18T17:42:45.162" v="86" actId="47"/>
        <pc:sldMkLst>
          <pc:docMk/>
          <pc:sldMk cId="334560455" sldId="279"/>
        </pc:sldMkLst>
      </pc:sldChg>
      <pc:sldChg chg="del">
        <pc:chgData name="Mia Savrljuga" userId="29d020ba494f34ac" providerId="LiveId" clId="{927A2469-C4C8-4E88-90B4-C6189CF9E448}" dt="2024-02-18T17:42:45.994" v="88" actId="47"/>
        <pc:sldMkLst>
          <pc:docMk/>
          <pc:sldMk cId="3192638356" sldId="280"/>
        </pc:sldMkLst>
      </pc:sldChg>
      <pc:sldChg chg="del">
        <pc:chgData name="Mia Savrljuga" userId="29d020ba494f34ac" providerId="LiveId" clId="{927A2469-C4C8-4E88-90B4-C6189CF9E448}" dt="2024-02-18T17:42:45.476" v="87" actId="47"/>
        <pc:sldMkLst>
          <pc:docMk/>
          <pc:sldMk cId="1171072425" sldId="281"/>
        </pc:sldMkLst>
      </pc:sldChg>
      <pc:sldChg chg="del">
        <pc:chgData name="Mia Savrljuga" userId="29d020ba494f34ac" providerId="LiveId" clId="{927A2469-C4C8-4E88-90B4-C6189CF9E448}" dt="2024-02-18T17:42:46.182" v="89" actId="47"/>
        <pc:sldMkLst>
          <pc:docMk/>
          <pc:sldMk cId="2745212281" sldId="282"/>
        </pc:sldMkLst>
      </pc:sldChg>
      <pc:sldChg chg="del">
        <pc:chgData name="Mia Savrljuga" userId="29d020ba494f34ac" providerId="LiveId" clId="{927A2469-C4C8-4E88-90B4-C6189CF9E448}" dt="2024-02-18T17:42:47.251" v="90" actId="47"/>
        <pc:sldMkLst>
          <pc:docMk/>
          <pc:sldMk cId="96066004" sldId="283"/>
        </pc:sldMkLst>
      </pc:sldChg>
      <pc:sldChg chg="del">
        <pc:chgData name="Mia Savrljuga" userId="29d020ba494f34ac" providerId="LiveId" clId="{927A2469-C4C8-4E88-90B4-C6189CF9E448}" dt="2024-02-18T17:42:51.625" v="91" actId="47"/>
        <pc:sldMkLst>
          <pc:docMk/>
          <pc:sldMk cId="4002695339" sldId="284"/>
        </pc:sldMkLst>
      </pc:sldChg>
      <pc:sldChg chg="del">
        <pc:chgData name="Mia Savrljuga" userId="29d020ba494f34ac" providerId="LiveId" clId="{927A2469-C4C8-4E88-90B4-C6189CF9E448}" dt="2024-02-18T17:42:52.680" v="92" actId="47"/>
        <pc:sldMkLst>
          <pc:docMk/>
          <pc:sldMk cId="1559982231" sldId="285"/>
        </pc:sldMkLst>
      </pc:sldChg>
      <pc:sldChg chg="del">
        <pc:chgData name="Mia Savrljuga" userId="29d020ba494f34ac" providerId="LiveId" clId="{927A2469-C4C8-4E88-90B4-C6189CF9E448}" dt="2024-02-18T17:42:54.206" v="93" actId="47"/>
        <pc:sldMkLst>
          <pc:docMk/>
          <pc:sldMk cId="2506263048" sldId="286"/>
        </pc:sldMkLst>
      </pc:sldChg>
      <pc:sldChg chg="del">
        <pc:chgData name="Mia Savrljuga" userId="29d020ba494f34ac" providerId="LiveId" clId="{927A2469-C4C8-4E88-90B4-C6189CF9E448}" dt="2024-02-18T17:42:57.036" v="94" actId="47"/>
        <pc:sldMkLst>
          <pc:docMk/>
          <pc:sldMk cId="3004499546" sldId="287"/>
        </pc:sldMkLst>
      </pc:sldChg>
      <pc:sldChg chg="del">
        <pc:chgData name="Mia Savrljuga" userId="29d020ba494f34ac" providerId="LiveId" clId="{927A2469-C4C8-4E88-90B4-C6189CF9E448}" dt="2024-02-18T17:42:58.514" v="95" actId="47"/>
        <pc:sldMkLst>
          <pc:docMk/>
          <pc:sldMk cId="875580679" sldId="288"/>
        </pc:sldMkLst>
      </pc:sldChg>
      <pc:sldChg chg="addSp delSp modSp mod modAnim">
        <pc:chgData name="Mia Savrljuga" userId="29d020ba494f34ac" providerId="LiveId" clId="{927A2469-C4C8-4E88-90B4-C6189CF9E448}" dt="2024-02-18T17:50:55.094" v="168"/>
        <pc:sldMkLst>
          <pc:docMk/>
          <pc:sldMk cId="3769661542" sldId="289"/>
        </pc:sldMkLst>
        <pc:spChg chg="mod">
          <ac:chgData name="Mia Savrljuga" userId="29d020ba494f34ac" providerId="LiveId" clId="{927A2469-C4C8-4E88-90B4-C6189CF9E448}" dt="2024-02-18T17:44:00.276" v="138" actId="207"/>
          <ac:spMkLst>
            <pc:docMk/>
            <pc:sldMk cId="3769661542" sldId="289"/>
            <ac:spMk id="2" creationId="{0FE35A49-396D-C169-673A-056A5ACE89D2}"/>
          </ac:spMkLst>
        </pc:spChg>
        <pc:spChg chg="add mod">
          <ac:chgData name="Mia Savrljuga" userId="29d020ba494f34ac" providerId="LiveId" clId="{927A2469-C4C8-4E88-90B4-C6189CF9E448}" dt="2024-02-18T17:49:24.713" v="152" actId="208"/>
          <ac:spMkLst>
            <pc:docMk/>
            <pc:sldMk cId="3769661542" sldId="289"/>
            <ac:spMk id="5" creationId="{2005710D-4C5B-21BF-01E9-E61579B1FD79}"/>
          </ac:spMkLst>
        </pc:spChg>
        <pc:spChg chg="mod">
          <ac:chgData name="Mia Savrljuga" userId="29d020ba494f34ac" providerId="LiveId" clId="{927A2469-C4C8-4E88-90B4-C6189CF9E448}" dt="2024-02-18T17:43:57.974" v="137" actId="207"/>
          <ac:spMkLst>
            <pc:docMk/>
            <pc:sldMk cId="3769661542" sldId="289"/>
            <ac:spMk id="6" creationId="{B2252E45-1CBD-D4D8-CA5A-A46FCE69DD06}"/>
          </ac:spMkLst>
        </pc:spChg>
        <pc:spChg chg="add mod">
          <ac:chgData name="Mia Savrljuga" userId="29d020ba494f34ac" providerId="LiveId" clId="{927A2469-C4C8-4E88-90B4-C6189CF9E448}" dt="2024-02-18T17:50:13.475" v="165" actId="1076"/>
          <ac:spMkLst>
            <pc:docMk/>
            <pc:sldMk cId="3769661542" sldId="289"/>
            <ac:spMk id="8" creationId="{8B753A3C-A2F4-2467-16AD-0A0CB87C35B8}"/>
          </ac:spMkLst>
        </pc:spChg>
        <pc:spChg chg="add mod">
          <ac:chgData name="Mia Savrljuga" userId="29d020ba494f34ac" providerId="LiveId" clId="{927A2469-C4C8-4E88-90B4-C6189CF9E448}" dt="2024-02-18T17:50:09.135" v="164" actId="1076"/>
          <ac:spMkLst>
            <pc:docMk/>
            <pc:sldMk cId="3769661542" sldId="289"/>
            <ac:spMk id="9" creationId="{AC51AC3F-B86C-9BE0-BF65-E5C4C7BD78F4}"/>
          </ac:spMkLst>
        </pc:spChg>
        <pc:spChg chg="add mod">
          <ac:chgData name="Mia Savrljuga" userId="29d020ba494f34ac" providerId="LiveId" clId="{927A2469-C4C8-4E88-90B4-C6189CF9E448}" dt="2024-02-18T17:50:01.775" v="163" actId="1076"/>
          <ac:spMkLst>
            <pc:docMk/>
            <pc:sldMk cId="3769661542" sldId="289"/>
            <ac:spMk id="10" creationId="{1F9691EC-E099-BF55-C232-E406B5A23C29}"/>
          </ac:spMkLst>
        </pc:spChg>
        <pc:spChg chg="add mod">
          <ac:chgData name="Mia Savrljuga" userId="29d020ba494f34ac" providerId="LiveId" clId="{927A2469-C4C8-4E88-90B4-C6189CF9E448}" dt="2024-02-18T17:49:54.213" v="162" actId="1076"/>
          <ac:spMkLst>
            <pc:docMk/>
            <pc:sldMk cId="3769661542" sldId="289"/>
            <ac:spMk id="11" creationId="{FFB3BCE3-DE46-7607-EDED-A2C2D1790E4C}"/>
          </ac:spMkLst>
        </pc:spChg>
        <pc:spChg chg="add mod">
          <ac:chgData name="Mia Savrljuga" userId="29d020ba494f34ac" providerId="LiveId" clId="{927A2469-C4C8-4E88-90B4-C6189CF9E448}" dt="2024-02-18T17:49:44.596" v="161" actId="1076"/>
          <ac:spMkLst>
            <pc:docMk/>
            <pc:sldMk cId="3769661542" sldId="289"/>
            <ac:spMk id="12" creationId="{0CDC32DF-29E8-6F96-D8BC-47582EC40617}"/>
          </ac:spMkLst>
        </pc:spChg>
        <pc:picChg chg="add mod modCrop">
          <ac:chgData name="Mia Savrljuga" userId="29d020ba494f34ac" providerId="LiveId" clId="{927A2469-C4C8-4E88-90B4-C6189CF9E448}" dt="2024-02-18T17:49:07.187" v="149" actId="14100"/>
          <ac:picMkLst>
            <pc:docMk/>
            <pc:sldMk cId="3769661542" sldId="289"/>
            <ac:picMk id="4" creationId="{B82BA543-126D-E083-BD99-C49EC64A0FFD}"/>
          </ac:picMkLst>
        </pc:picChg>
        <pc:picChg chg="del">
          <ac:chgData name="Mia Savrljuga" userId="29d020ba494f34ac" providerId="LiveId" clId="{927A2469-C4C8-4E88-90B4-C6189CF9E448}" dt="2024-02-18T17:43:00.787" v="96" actId="478"/>
          <ac:picMkLst>
            <pc:docMk/>
            <pc:sldMk cId="3769661542" sldId="289"/>
            <ac:picMk id="7" creationId="{B6647A0F-9B6E-1074-40A4-5E90F339CF5E}"/>
          </ac:picMkLst>
        </pc:picChg>
        <pc:picChg chg="add mod">
          <ac:chgData name="Mia Savrljuga" userId="29d020ba494f34ac" providerId="LiveId" clId="{927A2469-C4C8-4E88-90B4-C6189CF9E448}" dt="2024-02-18T17:50:55.094" v="168"/>
          <ac:picMkLst>
            <pc:docMk/>
            <pc:sldMk cId="3769661542" sldId="289"/>
            <ac:picMk id="14" creationId="{A10D2E52-C58A-4727-0098-F2475363CBA7}"/>
          </ac:picMkLst>
        </pc:picChg>
      </pc:sldChg>
      <pc:sldChg chg="addSp modSp add mod modAnim">
        <pc:chgData name="Mia Savrljuga" userId="29d020ba494f34ac" providerId="LiveId" clId="{927A2469-C4C8-4E88-90B4-C6189CF9E448}" dt="2024-02-18T17:53:39.467" v="413" actId="14100"/>
        <pc:sldMkLst>
          <pc:docMk/>
          <pc:sldMk cId="4008861040" sldId="290"/>
        </pc:sldMkLst>
        <pc:spChg chg="add mod">
          <ac:chgData name="Mia Savrljuga" userId="29d020ba494f34ac" providerId="LiveId" clId="{927A2469-C4C8-4E88-90B4-C6189CF9E448}" dt="2024-02-18T17:51:25.630" v="174" actId="1076"/>
          <ac:spMkLst>
            <pc:docMk/>
            <pc:sldMk cId="4008861040" sldId="290"/>
            <ac:spMk id="3" creationId="{71A2D873-1CFC-5DAB-4F50-4E970114BE53}"/>
          </ac:spMkLst>
        </pc:spChg>
        <pc:spChg chg="add mod">
          <ac:chgData name="Mia Savrljuga" userId="29d020ba494f34ac" providerId="LiveId" clId="{927A2469-C4C8-4E88-90B4-C6189CF9E448}" dt="2024-02-18T17:51:49.739" v="184" actId="1076"/>
          <ac:spMkLst>
            <pc:docMk/>
            <pc:sldMk cId="4008861040" sldId="290"/>
            <ac:spMk id="5" creationId="{66AE83D6-9032-2AC8-1F13-69CCCD31ED63}"/>
          </ac:spMkLst>
        </pc:spChg>
        <pc:spChg chg="add mod">
          <ac:chgData name="Mia Savrljuga" userId="29d020ba494f34ac" providerId="LiveId" clId="{927A2469-C4C8-4E88-90B4-C6189CF9E448}" dt="2024-02-18T17:51:45.726" v="183" actId="1076"/>
          <ac:spMkLst>
            <pc:docMk/>
            <pc:sldMk cId="4008861040" sldId="290"/>
            <ac:spMk id="7" creationId="{1F5BA39D-EACA-80D0-A267-03512B79A5B3}"/>
          </ac:spMkLst>
        </pc:spChg>
        <pc:spChg chg="add mod">
          <ac:chgData name="Mia Savrljuga" userId="29d020ba494f34ac" providerId="LiveId" clId="{927A2469-C4C8-4E88-90B4-C6189CF9E448}" dt="2024-02-18T17:51:42.503" v="182" actId="1076"/>
          <ac:spMkLst>
            <pc:docMk/>
            <pc:sldMk cId="4008861040" sldId="290"/>
            <ac:spMk id="8" creationId="{64C966CF-A8E8-9B62-C2BE-F81BA949CBBD}"/>
          </ac:spMkLst>
        </pc:spChg>
        <pc:spChg chg="add mod">
          <ac:chgData name="Mia Savrljuga" userId="29d020ba494f34ac" providerId="LiveId" clId="{927A2469-C4C8-4E88-90B4-C6189CF9E448}" dt="2024-02-18T17:51:38.042" v="181" actId="1076"/>
          <ac:spMkLst>
            <pc:docMk/>
            <pc:sldMk cId="4008861040" sldId="290"/>
            <ac:spMk id="9" creationId="{557F1B98-499E-3558-8983-8D0CE5D519DC}"/>
          </ac:spMkLst>
        </pc:spChg>
        <pc:spChg chg="add mod">
          <ac:chgData name="Mia Savrljuga" userId="29d020ba494f34ac" providerId="LiveId" clId="{927A2469-C4C8-4E88-90B4-C6189CF9E448}" dt="2024-02-18T17:51:35.255" v="180" actId="1076"/>
          <ac:spMkLst>
            <pc:docMk/>
            <pc:sldMk cId="4008861040" sldId="290"/>
            <ac:spMk id="10" creationId="{CEE2AA69-8E6E-C9AE-7510-3C6E13AF3DF4}"/>
          </ac:spMkLst>
        </pc:spChg>
        <pc:spChg chg="add mod">
          <ac:chgData name="Mia Savrljuga" userId="29d020ba494f34ac" providerId="LiveId" clId="{927A2469-C4C8-4E88-90B4-C6189CF9E448}" dt="2024-02-18T17:53:39.467" v="413" actId="14100"/>
          <ac:spMkLst>
            <pc:docMk/>
            <pc:sldMk cId="4008861040" sldId="290"/>
            <ac:spMk id="11" creationId="{59D98345-FE40-B6B2-583E-D44ED5AD445A}"/>
          </ac:spMkLst>
        </pc:spChg>
        <pc:picChg chg="mod modCrop">
          <ac:chgData name="Mia Savrljuga" userId="29d020ba494f34ac" providerId="LiveId" clId="{927A2469-C4C8-4E88-90B4-C6189CF9E448}" dt="2024-02-18T17:51:14.511" v="172" actId="14100"/>
          <ac:picMkLst>
            <pc:docMk/>
            <pc:sldMk cId="4008861040" sldId="290"/>
            <ac:picMk id="4" creationId="{2D2B2B61-79E3-A67B-0240-9AFA07CF0BCF}"/>
          </ac:picMkLst>
        </pc:picChg>
      </pc:sldChg>
      <pc:sldChg chg="addSp delSp modSp add mod delAnim">
        <pc:chgData name="Mia Savrljuga" userId="29d020ba494f34ac" providerId="LiveId" clId="{927A2469-C4C8-4E88-90B4-C6189CF9E448}" dt="2024-02-18T17:54:59.279" v="421" actId="14100"/>
        <pc:sldMkLst>
          <pc:docMk/>
          <pc:sldMk cId="706557322" sldId="291"/>
        </pc:sldMkLst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3" creationId="{32C63CC3-0682-EF20-D91B-13F1437766A2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5" creationId="{539FF879-4177-A7CB-A167-AD703123B28E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7" creationId="{3DEC4136-F551-0D06-21CB-22FCD2FDAA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8" creationId="{6A6769C7-3CE7-B1BE-A4A2-9791EB8804DB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9" creationId="{3FAB841A-738F-6AFF-01AB-E3EFCD985C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10" creationId="{EA8B3883-DD7C-3B64-67C9-3F25EB4E3AC9}"/>
          </ac:spMkLst>
        </pc:spChg>
        <pc:spChg chg="del">
          <ac:chgData name="Mia Savrljuga" userId="29d020ba494f34ac" providerId="LiveId" clId="{927A2469-C4C8-4E88-90B4-C6189CF9E448}" dt="2024-02-18T17:53:52.058" v="416" actId="478"/>
          <ac:spMkLst>
            <pc:docMk/>
            <pc:sldMk cId="706557322" sldId="291"/>
            <ac:spMk id="11" creationId="{122C5404-ECD9-242B-1C61-9DE6827B4408}"/>
          </ac:spMkLst>
        </pc:spChg>
        <pc:picChg chg="del">
          <ac:chgData name="Mia Savrljuga" userId="29d020ba494f34ac" providerId="LiveId" clId="{927A2469-C4C8-4E88-90B4-C6189CF9E448}" dt="2024-02-18T17:53:49.793" v="415" actId="478"/>
          <ac:picMkLst>
            <pc:docMk/>
            <pc:sldMk cId="706557322" sldId="291"/>
            <ac:picMk id="4" creationId="{445BFB70-6186-90EC-3D9A-803D0BFF910F}"/>
          </ac:picMkLst>
        </pc:picChg>
        <pc:picChg chg="add mod">
          <ac:chgData name="Mia Savrljuga" userId="29d020ba494f34ac" providerId="LiveId" clId="{927A2469-C4C8-4E88-90B4-C6189CF9E448}" dt="2024-02-18T17:54:59.279" v="421" actId="14100"/>
          <ac:picMkLst>
            <pc:docMk/>
            <pc:sldMk cId="706557322" sldId="291"/>
            <ac:picMk id="13" creationId="{DC7B17A3-E71C-5FD9-66D4-2D0464AE099A}"/>
          </ac:picMkLst>
        </pc:picChg>
      </pc:sldChg>
      <pc:sldChg chg="add del">
        <pc:chgData name="Mia Savrljuga" userId="29d020ba494f34ac" providerId="LiveId" clId="{927A2469-C4C8-4E88-90B4-C6189CF9E448}" dt="2024-02-18T17:49:31.640" v="155"/>
        <pc:sldMkLst>
          <pc:docMk/>
          <pc:sldMk cId="2821971472" sldId="291"/>
        </pc:sldMkLst>
      </pc:sldChg>
      <pc:sldChg chg="addSp modSp add mod">
        <pc:chgData name="Mia Savrljuga" userId="29d020ba494f34ac" providerId="LiveId" clId="{927A2469-C4C8-4E88-90B4-C6189CF9E448}" dt="2024-02-18T17:55:40.717" v="427" actId="14100"/>
        <pc:sldMkLst>
          <pc:docMk/>
          <pc:sldMk cId="1461388224" sldId="292"/>
        </pc:sldMkLst>
        <pc:spChg chg="mod">
          <ac:chgData name="Mia Savrljuga" userId="29d020ba494f34ac" providerId="LiveId" clId="{927A2469-C4C8-4E88-90B4-C6189CF9E448}" dt="2024-02-18T17:55:31.160" v="424" actId="1076"/>
          <ac:spMkLst>
            <pc:docMk/>
            <pc:sldMk cId="1461388224" sldId="292"/>
            <ac:spMk id="2" creationId="{BD32B6DC-03F7-87FA-1D27-9B4E32C7FA6D}"/>
          </ac:spMkLst>
        </pc:spChg>
        <pc:picChg chg="add mod">
          <ac:chgData name="Mia Savrljuga" userId="29d020ba494f34ac" providerId="LiveId" clId="{927A2469-C4C8-4E88-90B4-C6189CF9E448}" dt="2024-02-18T17:55:40.717" v="427" actId="14100"/>
          <ac:picMkLst>
            <pc:docMk/>
            <pc:sldMk cId="1461388224" sldId="292"/>
            <ac:picMk id="4" creationId="{53DB7857-AB2A-CF74-C751-F7805C304287}"/>
          </ac:picMkLst>
        </pc:picChg>
      </pc:sldChg>
      <pc:sldChg chg="addSp modSp add mod modAnim">
        <pc:chgData name="Mia Savrljuga" userId="29d020ba494f34ac" providerId="LiveId" clId="{927A2469-C4C8-4E88-90B4-C6189CF9E448}" dt="2024-02-18T17:58:26.266" v="455"/>
        <pc:sldMkLst>
          <pc:docMk/>
          <pc:sldMk cId="103623878" sldId="293"/>
        </pc:sldMkLst>
        <pc:spChg chg="add mod">
          <ac:chgData name="Mia Savrljuga" userId="29d020ba494f34ac" providerId="LiveId" clId="{927A2469-C4C8-4E88-90B4-C6189CF9E448}" dt="2024-02-18T17:57:17.426" v="439" actId="208"/>
          <ac:spMkLst>
            <pc:docMk/>
            <pc:sldMk cId="103623878" sldId="293"/>
            <ac:spMk id="5" creationId="{47EC030A-7D66-3A7F-88D8-18E724B66768}"/>
          </ac:spMkLst>
        </pc:spChg>
        <pc:spChg chg="add mod">
          <ac:chgData name="Mia Savrljuga" userId="29d020ba494f34ac" providerId="LiveId" clId="{927A2469-C4C8-4E88-90B4-C6189CF9E448}" dt="2024-02-18T17:58:03.751" v="454" actId="1076"/>
          <ac:spMkLst>
            <pc:docMk/>
            <pc:sldMk cId="103623878" sldId="293"/>
            <ac:spMk id="9" creationId="{CE14881A-393B-F0F4-E3F8-D31E63168EB7}"/>
          </ac:spMkLst>
        </pc:spChg>
        <pc:spChg chg="add mod">
          <ac:chgData name="Mia Savrljuga" userId="29d020ba494f34ac" providerId="LiveId" clId="{927A2469-C4C8-4E88-90B4-C6189CF9E448}" dt="2024-02-18T17:57:59.554" v="453" actId="1076"/>
          <ac:spMkLst>
            <pc:docMk/>
            <pc:sldMk cId="103623878" sldId="293"/>
            <ac:spMk id="10" creationId="{52D730CE-A831-F0F7-B817-03E903C03288}"/>
          </ac:spMkLst>
        </pc:spChg>
        <pc:spChg chg="add mod">
          <ac:chgData name="Mia Savrljuga" userId="29d020ba494f34ac" providerId="LiveId" clId="{927A2469-C4C8-4E88-90B4-C6189CF9E448}" dt="2024-02-18T17:57:55.607" v="452" actId="1076"/>
          <ac:spMkLst>
            <pc:docMk/>
            <pc:sldMk cId="103623878" sldId="293"/>
            <ac:spMk id="11" creationId="{5ED36E88-3A1D-01CB-36C2-B460AB2BFAB3}"/>
          </ac:spMkLst>
        </pc:spChg>
        <pc:spChg chg="add mod">
          <ac:chgData name="Mia Savrljuga" userId="29d020ba494f34ac" providerId="LiveId" clId="{927A2469-C4C8-4E88-90B4-C6189CF9E448}" dt="2024-02-18T17:57:52.588" v="451" actId="1076"/>
          <ac:spMkLst>
            <pc:docMk/>
            <pc:sldMk cId="103623878" sldId="293"/>
            <ac:spMk id="12" creationId="{6913EB33-FB4A-D3BC-5BEF-F673AD1FBD5B}"/>
          </ac:spMkLst>
        </pc:spChg>
        <pc:spChg chg="add mod">
          <ac:chgData name="Mia Savrljuga" userId="29d020ba494f34ac" providerId="LiveId" clId="{927A2469-C4C8-4E88-90B4-C6189CF9E448}" dt="2024-02-18T17:57:48.423" v="450" actId="1076"/>
          <ac:spMkLst>
            <pc:docMk/>
            <pc:sldMk cId="103623878" sldId="293"/>
            <ac:spMk id="13" creationId="{7B33C4AC-0444-5565-23D5-A4939B2D5848}"/>
          </ac:spMkLst>
        </pc:spChg>
        <pc:spChg chg="add mod">
          <ac:chgData name="Mia Savrljuga" userId="29d020ba494f34ac" providerId="LiveId" clId="{927A2469-C4C8-4E88-90B4-C6189CF9E448}" dt="2024-02-18T17:57:42.587" v="449" actId="1076"/>
          <ac:spMkLst>
            <pc:docMk/>
            <pc:sldMk cId="103623878" sldId="293"/>
            <ac:spMk id="14" creationId="{A72ED6E4-5FD8-8893-AE79-334F3998A62D}"/>
          </ac:spMkLst>
        </pc:spChg>
        <pc:picChg chg="add mod modCrop">
          <ac:chgData name="Mia Savrljuga" userId="29d020ba494f34ac" providerId="LiveId" clId="{927A2469-C4C8-4E88-90B4-C6189CF9E448}" dt="2024-02-18T17:57:04.120" v="436" actId="1076"/>
          <ac:picMkLst>
            <pc:docMk/>
            <pc:sldMk cId="103623878" sldId="293"/>
            <ac:picMk id="4" creationId="{9B58F223-4127-6E30-7A0E-5F2563E33D43}"/>
          </ac:picMkLst>
        </pc:picChg>
        <pc:picChg chg="add mod">
          <ac:chgData name="Mia Savrljuga" userId="29d020ba494f34ac" providerId="LiveId" clId="{927A2469-C4C8-4E88-90B4-C6189CF9E448}" dt="2024-02-18T17:58:26.266" v="455"/>
          <ac:picMkLst>
            <pc:docMk/>
            <pc:sldMk cId="103623878" sldId="293"/>
            <ac:picMk id="8" creationId="{9251C22F-FFFD-8227-8720-BB49C5F93024}"/>
          </ac:picMkLst>
        </pc:picChg>
      </pc:sldChg>
      <pc:sldChg chg="addSp modSp add mod modAnim">
        <pc:chgData name="Mia Savrljuga" userId="29d020ba494f34ac" providerId="LiveId" clId="{927A2469-C4C8-4E88-90B4-C6189CF9E448}" dt="2024-02-18T18:22:27.944" v="683"/>
        <pc:sldMkLst>
          <pc:docMk/>
          <pc:sldMk cId="1839237168" sldId="294"/>
        </pc:sldMkLst>
        <pc:spChg chg="mod">
          <ac:chgData name="Mia Savrljuga" userId="29d020ba494f34ac" providerId="LiveId" clId="{927A2469-C4C8-4E88-90B4-C6189CF9E448}" dt="2024-02-18T18:21:35.723" v="670" actId="1076"/>
          <ac:spMkLst>
            <pc:docMk/>
            <pc:sldMk cId="1839237168" sldId="294"/>
            <ac:spMk id="2" creationId="{B3924B1E-2794-042F-0DB1-211FE6B15C79}"/>
          </ac:spMkLst>
        </pc:spChg>
        <pc:spChg chg="add mod">
          <ac:chgData name="Mia Savrljuga" userId="29d020ba494f34ac" providerId="LiveId" clId="{927A2469-C4C8-4E88-90B4-C6189CF9E448}" dt="2024-02-18T18:22:21.696" v="674"/>
          <ac:spMkLst>
            <pc:docMk/>
            <pc:sldMk cId="1839237168" sldId="294"/>
            <ac:spMk id="5" creationId="{DCF166CE-A557-E6D6-76BA-1D7D04F8D112}"/>
          </ac:spMkLst>
        </pc:spChg>
        <pc:spChg chg="add mod">
          <ac:chgData name="Mia Savrljuga" userId="29d020ba494f34ac" providerId="LiveId" clId="{927A2469-C4C8-4E88-90B4-C6189CF9E448}" dt="2024-02-18T18:22:22.606" v="675"/>
          <ac:spMkLst>
            <pc:docMk/>
            <pc:sldMk cId="1839237168" sldId="294"/>
            <ac:spMk id="7" creationId="{D5AEA047-E602-728F-CC3F-D79279A0ADF5}"/>
          </ac:spMkLst>
        </pc:spChg>
        <pc:spChg chg="add mod">
          <ac:chgData name="Mia Savrljuga" userId="29d020ba494f34ac" providerId="LiveId" clId="{927A2469-C4C8-4E88-90B4-C6189CF9E448}" dt="2024-02-18T18:22:22.842" v="676"/>
          <ac:spMkLst>
            <pc:docMk/>
            <pc:sldMk cId="1839237168" sldId="294"/>
            <ac:spMk id="8" creationId="{0F514E65-75CE-8C7E-968A-AD860EB6015B}"/>
          </ac:spMkLst>
        </pc:spChg>
        <pc:spChg chg="add mod">
          <ac:chgData name="Mia Savrljuga" userId="29d020ba494f34ac" providerId="LiveId" clId="{927A2469-C4C8-4E88-90B4-C6189CF9E448}" dt="2024-02-18T18:22:23.030" v="677"/>
          <ac:spMkLst>
            <pc:docMk/>
            <pc:sldMk cId="1839237168" sldId="294"/>
            <ac:spMk id="9" creationId="{00DC4090-D2B6-A332-969A-CD84AF9EEBE2}"/>
          </ac:spMkLst>
        </pc:spChg>
        <pc:spChg chg="add mod">
          <ac:chgData name="Mia Savrljuga" userId="29d020ba494f34ac" providerId="LiveId" clId="{927A2469-C4C8-4E88-90B4-C6189CF9E448}" dt="2024-02-18T18:22:23.218" v="678"/>
          <ac:spMkLst>
            <pc:docMk/>
            <pc:sldMk cId="1839237168" sldId="294"/>
            <ac:spMk id="10" creationId="{1F2647FB-A6D8-D236-EAB9-DFDDA2038187}"/>
          </ac:spMkLst>
        </pc:spChg>
        <pc:spChg chg="add mod">
          <ac:chgData name="Mia Savrljuga" userId="29d020ba494f34ac" providerId="LiveId" clId="{927A2469-C4C8-4E88-90B4-C6189CF9E448}" dt="2024-02-18T18:22:26.058" v="679"/>
          <ac:spMkLst>
            <pc:docMk/>
            <pc:sldMk cId="1839237168" sldId="294"/>
            <ac:spMk id="11" creationId="{D4BF5DA8-2B37-06F5-872D-0221CD6A58E8}"/>
          </ac:spMkLst>
        </pc:spChg>
        <pc:spChg chg="add mod">
          <ac:chgData name="Mia Savrljuga" userId="29d020ba494f34ac" providerId="LiveId" clId="{927A2469-C4C8-4E88-90B4-C6189CF9E448}" dt="2024-02-18T18:22:26.556" v="680"/>
          <ac:spMkLst>
            <pc:docMk/>
            <pc:sldMk cId="1839237168" sldId="294"/>
            <ac:spMk id="12" creationId="{EA1C09E9-A63D-DB79-48FB-46BEE18F9B1F}"/>
          </ac:spMkLst>
        </pc:spChg>
        <pc:spChg chg="add mod">
          <ac:chgData name="Mia Savrljuga" userId="29d020ba494f34ac" providerId="LiveId" clId="{927A2469-C4C8-4E88-90B4-C6189CF9E448}" dt="2024-02-18T18:22:27.017" v="681"/>
          <ac:spMkLst>
            <pc:docMk/>
            <pc:sldMk cId="1839237168" sldId="294"/>
            <ac:spMk id="13" creationId="{03B66CB3-FF25-C8C7-8192-3273D27BDF2C}"/>
          </ac:spMkLst>
        </pc:spChg>
        <pc:spChg chg="add mod">
          <ac:chgData name="Mia Savrljuga" userId="29d020ba494f34ac" providerId="LiveId" clId="{927A2469-C4C8-4E88-90B4-C6189CF9E448}" dt="2024-02-18T18:22:27.503" v="682"/>
          <ac:spMkLst>
            <pc:docMk/>
            <pc:sldMk cId="1839237168" sldId="294"/>
            <ac:spMk id="14" creationId="{CE14F289-4256-4B1E-8DF5-966DE6AE2337}"/>
          </ac:spMkLst>
        </pc:spChg>
        <pc:spChg chg="add mod">
          <ac:chgData name="Mia Savrljuga" userId="29d020ba494f34ac" providerId="LiveId" clId="{927A2469-C4C8-4E88-90B4-C6189CF9E448}" dt="2024-02-18T18:22:27.944" v="683"/>
          <ac:spMkLst>
            <pc:docMk/>
            <pc:sldMk cId="1839237168" sldId="294"/>
            <ac:spMk id="15" creationId="{F6118C5B-A1BE-E716-2348-EB7CD057F9EF}"/>
          </ac:spMkLst>
        </pc:spChg>
        <pc:picChg chg="add mod">
          <ac:chgData name="Mia Savrljuga" userId="29d020ba494f34ac" providerId="LiveId" clId="{927A2469-C4C8-4E88-90B4-C6189CF9E448}" dt="2024-02-18T18:21:54.557" v="673" actId="1076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add mod modAnim">
        <pc:chgData name="Mia Savrljuga" userId="29d020ba494f34ac" providerId="LiveId" clId="{927A2469-C4C8-4E88-90B4-C6189CF9E448}" dt="2024-02-18T18:03:40.125" v="650" actId="1076"/>
        <pc:sldMkLst>
          <pc:docMk/>
          <pc:sldMk cId="1248363712" sldId="295"/>
        </pc:sldMkLst>
        <pc:spChg chg="add mod">
          <ac:chgData name="Mia Savrljuga" userId="29d020ba494f34ac" providerId="LiveId" clId="{927A2469-C4C8-4E88-90B4-C6189CF9E448}" dt="2024-02-18T18:03:16.028" v="640" actId="14100"/>
          <ac:spMkLst>
            <pc:docMk/>
            <pc:sldMk cId="1248363712" sldId="295"/>
            <ac:spMk id="3" creationId="{7DCF6947-7FEF-0AEF-3FA2-E03503025DE0}"/>
          </ac:spMkLst>
        </pc:spChg>
        <pc:spChg chg="add mod">
          <ac:chgData name="Mia Savrljuga" userId="29d020ba494f34ac" providerId="LiveId" clId="{927A2469-C4C8-4E88-90B4-C6189CF9E448}" dt="2024-02-18T18:03:40.125" v="650" actId="1076"/>
          <ac:spMkLst>
            <pc:docMk/>
            <pc:sldMk cId="1248363712" sldId="295"/>
            <ac:spMk id="5" creationId="{7565207E-AF7D-EA05-1372-49A29C63EA09}"/>
          </ac:spMkLst>
        </pc:spChg>
        <pc:spChg chg="add mod">
          <ac:chgData name="Mia Savrljuga" userId="29d020ba494f34ac" providerId="LiveId" clId="{927A2469-C4C8-4E88-90B4-C6189CF9E448}" dt="2024-02-18T18:03:35.469" v="649" actId="1076"/>
          <ac:spMkLst>
            <pc:docMk/>
            <pc:sldMk cId="1248363712" sldId="295"/>
            <ac:spMk id="7" creationId="{579A09C7-C5AB-75C3-21DF-4F1C721937EE}"/>
          </ac:spMkLst>
        </pc:spChg>
        <pc:spChg chg="add mod">
          <ac:chgData name="Mia Savrljuga" userId="29d020ba494f34ac" providerId="LiveId" clId="{927A2469-C4C8-4E88-90B4-C6189CF9E448}" dt="2024-02-18T18:03:32.528" v="648" actId="1076"/>
          <ac:spMkLst>
            <pc:docMk/>
            <pc:sldMk cId="1248363712" sldId="295"/>
            <ac:spMk id="8" creationId="{8AD2B059-B16E-07D1-3FCF-D06F54421CE7}"/>
          </ac:spMkLst>
        </pc:spChg>
        <pc:spChg chg="add mod">
          <ac:chgData name="Mia Savrljuga" userId="29d020ba494f34ac" providerId="LiveId" clId="{927A2469-C4C8-4E88-90B4-C6189CF9E448}" dt="2024-02-18T18:03:28.707" v="647" actId="1076"/>
          <ac:spMkLst>
            <pc:docMk/>
            <pc:sldMk cId="1248363712" sldId="295"/>
            <ac:spMk id="9" creationId="{5BE50DF7-840D-6BB9-3A19-7F8E0FB99958}"/>
          </ac:spMkLst>
        </pc:spChg>
        <pc:spChg chg="add mod">
          <ac:chgData name="Mia Savrljuga" userId="29d020ba494f34ac" providerId="LiveId" clId="{927A2469-C4C8-4E88-90B4-C6189CF9E448}" dt="2024-02-18T18:03:23.256" v="646" actId="1076"/>
          <ac:spMkLst>
            <pc:docMk/>
            <pc:sldMk cId="1248363712" sldId="295"/>
            <ac:spMk id="10" creationId="{6653617F-5891-284A-C41E-E750D8BC90AA}"/>
          </ac:spMkLst>
        </pc:spChg>
        <pc:picChg chg="mod modCrop">
          <ac:chgData name="Mia Savrljuga" userId="29d020ba494f34ac" providerId="LiveId" clId="{927A2469-C4C8-4E88-90B4-C6189CF9E448}" dt="2024-02-18T18:03:01.072" v="637" actId="1076"/>
          <ac:picMkLst>
            <pc:docMk/>
            <pc:sldMk cId="1248363712" sldId="295"/>
            <ac:picMk id="4" creationId="{D2DBE952-C071-79E5-7ABA-02C66A9183F4}"/>
          </ac:picMkLst>
        </pc:picChg>
      </pc:sldChg>
      <pc:sldChg chg="addSp modSp add mod modAnim">
        <pc:chgData name="Mia Savrljuga" userId="29d020ba494f34ac" providerId="LiveId" clId="{927A2469-C4C8-4E88-90B4-C6189CF9E448}" dt="2024-02-18T18:18:50.950" v="664" actId="1076"/>
        <pc:sldMkLst>
          <pc:docMk/>
          <pc:sldMk cId="4005310099" sldId="296"/>
        </pc:sldMkLst>
        <pc:spChg chg="add mod">
          <ac:chgData name="Mia Savrljuga" userId="29d020ba494f34ac" providerId="LiveId" clId="{927A2469-C4C8-4E88-90B4-C6189CF9E448}" dt="2024-02-18T18:18:27.122" v="659" actId="1076"/>
          <ac:spMkLst>
            <pc:docMk/>
            <pc:sldMk cId="4005310099" sldId="296"/>
            <ac:spMk id="3" creationId="{2CD1821A-ED2F-3963-56D5-657048343296}"/>
          </ac:spMkLst>
        </pc:spChg>
        <pc:spChg chg="add mod">
          <ac:chgData name="Mia Savrljuga" userId="29d020ba494f34ac" providerId="LiveId" clId="{927A2469-C4C8-4E88-90B4-C6189CF9E448}" dt="2024-02-18T18:18:50.950" v="664" actId="1076"/>
          <ac:spMkLst>
            <pc:docMk/>
            <pc:sldMk cId="4005310099" sldId="296"/>
            <ac:spMk id="5" creationId="{3A6FDB78-72E4-B1E5-5067-0D9EA20CCD8F}"/>
          </ac:spMkLst>
        </pc:spChg>
        <pc:spChg chg="add mod">
          <ac:chgData name="Mia Savrljuga" userId="29d020ba494f34ac" providerId="LiveId" clId="{927A2469-C4C8-4E88-90B4-C6189CF9E448}" dt="2024-02-18T18:18:47.822" v="663" actId="1076"/>
          <ac:spMkLst>
            <pc:docMk/>
            <pc:sldMk cId="4005310099" sldId="296"/>
            <ac:spMk id="7" creationId="{2094E6E5-7EAF-95D9-653C-713E4EA1D9D5}"/>
          </ac:spMkLst>
        </pc:spChg>
        <pc:spChg chg="add mod">
          <ac:chgData name="Mia Savrljuga" userId="29d020ba494f34ac" providerId="LiveId" clId="{927A2469-C4C8-4E88-90B4-C6189CF9E448}" dt="2024-02-18T18:18:43.516" v="662" actId="1076"/>
          <ac:spMkLst>
            <pc:docMk/>
            <pc:sldMk cId="4005310099" sldId="296"/>
            <ac:spMk id="8" creationId="{E2DEE75B-3501-54C2-1ABD-21571151EA2C}"/>
          </ac:spMkLst>
        </pc:spChg>
        <pc:spChg chg="add mod">
          <ac:chgData name="Mia Savrljuga" userId="29d020ba494f34ac" providerId="LiveId" clId="{927A2469-C4C8-4E88-90B4-C6189CF9E448}" dt="2024-02-18T18:18:37.009" v="661" actId="1076"/>
          <ac:spMkLst>
            <pc:docMk/>
            <pc:sldMk cId="4005310099" sldId="296"/>
            <ac:spMk id="9" creationId="{9DD31401-EA97-34A2-4EE6-40EC72FBCE3F}"/>
          </ac:spMkLst>
        </pc:spChg>
        <pc:spChg chg="add mod">
          <ac:chgData name="Mia Savrljuga" userId="29d020ba494f34ac" providerId="LiveId" clId="{927A2469-C4C8-4E88-90B4-C6189CF9E448}" dt="2024-02-18T18:18:31.506" v="660" actId="1076"/>
          <ac:spMkLst>
            <pc:docMk/>
            <pc:sldMk cId="4005310099" sldId="296"/>
            <ac:spMk id="10" creationId="{D0FFBF3B-4E1C-288F-54FD-91E58D8DF9B7}"/>
          </ac:spMkLst>
        </pc:spChg>
        <pc:picChg chg="mod modCrop">
          <ac:chgData name="Mia Savrljuga" userId="29d020ba494f34ac" providerId="LiveId" clId="{927A2469-C4C8-4E88-90B4-C6189CF9E448}" dt="2024-02-18T18:02:18.341" v="631" actId="14100"/>
          <ac:picMkLst>
            <pc:docMk/>
            <pc:sldMk cId="4005310099" sldId="296"/>
            <ac:picMk id="4" creationId="{DCF5A49D-8EFC-2486-1097-EEDECCB1BAB2}"/>
          </ac:picMkLst>
        </pc:picChg>
      </pc:sldChg>
      <pc:sldChg chg="addSp modSp add mod ord">
        <pc:chgData name="Mia Savrljuga" userId="29d020ba494f34ac" providerId="LiveId" clId="{927A2469-C4C8-4E88-90B4-C6189CF9E448}" dt="2024-02-18T18:01:44.385" v="627" actId="208"/>
        <pc:sldMkLst>
          <pc:docMk/>
          <pc:sldMk cId="2480514019" sldId="297"/>
        </pc:sldMkLst>
        <pc:spChg chg="add mod">
          <ac:chgData name="Mia Savrljuga" userId="29d020ba494f34ac" providerId="LiveId" clId="{927A2469-C4C8-4E88-90B4-C6189CF9E448}" dt="2024-02-18T18:01:19.631" v="621" actId="14100"/>
          <ac:spMkLst>
            <pc:docMk/>
            <pc:sldMk cId="2480514019" sldId="297"/>
            <ac:spMk id="3" creationId="{A8E31940-BFDD-9F4F-0096-665A4F76BFD7}"/>
          </ac:spMkLst>
        </pc:spChg>
        <pc:spChg chg="add mod">
          <ac:chgData name="Mia Savrljuga" userId="29d020ba494f34ac" providerId="LiveId" clId="{927A2469-C4C8-4E88-90B4-C6189CF9E448}" dt="2024-02-18T18:01:44.385" v="627" actId="208"/>
          <ac:spMkLst>
            <pc:docMk/>
            <pc:sldMk cId="2480514019" sldId="297"/>
            <ac:spMk id="5" creationId="{C175BDB3-4405-061B-8990-6F0180259ADF}"/>
          </ac:spMkLst>
        </pc:spChg>
        <pc:picChg chg="mod modCrop">
          <ac:chgData name="Mia Savrljuga" userId="29d020ba494f34ac" providerId="LiveId" clId="{927A2469-C4C8-4E88-90B4-C6189CF9E448}" dt="2024-02-18T18:01:30.071" v="623" actId="14100"/>
          <ac:picMkLst>
            <pc:docMk/>
            <pc:sldMk cId="2480514019" sldId="297"/>
            <ac:picMk id="4" creationId="{4D3F8961-E535-664A-D33B-8C153815B512}"/>
          </ac:picMkLst>
        </pc:picChg>
      </pc:sldChg>
      <pc:sldChg chg="add del">
        <pc:chgData name="Mia Savrljuga" userId="29d020ba494f34ac" providerId="LiveId" clId="{927A2469-C4C8-4E88-90B4-C6189CF9E448}" dt="2024-02-18T17:59:23.242" v="464"/>
        <pc:sldMkLst>
          <pc:docMk/>
          <pc:sldMk cId="2331149713" sldId="298"/>
        </pc:sldMkLst>
      </pc:sldChg>
      <pc:sldChg chg="delSp add mod">
        <pc:chgData name="Mia Savrljuga" userId="29d020ba494f34ac" providerId="LiveId" clId="{927A2469-C4C8-4E88-90B4-C6189CF9E448}" dt="2024-02-18T18:20:00.834" v="668" actId="478"/>
        <pc:sldMkLst>
          <pc:docMk/>
          <pc:sldMk cId="2597131872" sldId="298"/>
        </pc:sldMkLst>
        <pc:picChg chg="del">
          <ac:chgData name="Mia Savrljuga" userId="29d020ba494f34ac" providerId="LiveId" clId="{927A2469-C4C8-4E88-90B4-C6189CF9E448}" dt="2024-02-18T18:20:00.834" v="668" actId="478"/>
          <ac:picMkLst>
            <pc:docMk/>
            <pc:sldMk cId="2597131872" sldId="298"/>
            <ac:picMk id="4" creationId="{67A1EAFF-7D1F-F0FD-7DF8-3D0359C76373}"/>
          </ac:picMkLst>
        </pc:picChg>
      </pc:sldChg>
      <pc:sldChg chg="delSp add mod">
        <pc:chgData name="Mia Savrljuga" userId="29d020ba494f34ac" providerId="LiveId" clId="{927A2469-C4C8-4E88-90B4-C6189CF9E448}" dt="2024-02-18T18:20:03.957" v="669" actId="478"/>
        <pc:sldMkLst>
          <pc:docMk/>
          <pc:sldMk cId="785748175" sldId="299"/>
        </pc:sldMkLst>
        <pc:picChg chg="del">
          <ac:chgData name="Mia Savrljuga" userId="29d020ba494f34ac" providerId="LiveId" clId="{927A2469-C4C8-4E88-90B4-C6189CF9E448}" dt="2024-02-18T18:20:03.957" v="669" actId="478"/>
          <ac:picMkLst>
            <pc:docMk/>
            <pc:sldMk cId="785748175" sldId="299"/>
            <ac:picMk id="4" creationId="{2E6DB911-F288-F121-E928-A1CD5A08422C}"/>
          </ac:picMkLst>
        </pc:picChg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6605B693-6A18-473F-BE2E-2A28A8358197}"/>
    <pc:docChg chg="undo custSel addSld modSld sldOrd">
      <pc:chgData name="Mia Savrljuga" userId="29d020ba494f34ac" providerId="LiveId" clId="{6605B693-6A18-473F-BE2E-2A28A8358197}" dt="2024-02-24T08:54:39.666" v="1299" actId="1076"/>
      <pc:docMkLst>
        <pc:docMk/>
      </pc:docMkLst>
      <pc:sldChg chg="addSp modSp mod modAnim">
        <pc:chgData name="Mia Savrljuga" userId="29d020ba494f34ac" providerId="LiveId" clId="{6605B693-6A18-473F-BE2E-2A28A8358197}" dt="2024-02-19T14:08:24.343" v="366"/>
        <pc:sldMkLst>
          <pc:docMk/>
          <pc:sldMk cId="1839237168" sldId="294"/>
        </pc:sldMkLst>
        <pc:spChg chg="add mod">
          <ac:chgData name="Mia Savrljuga" userId="29d020ba494f34ac" providerId="LiveId" clId="{6605B693-6A18-473F-BE2E-2A28A8358197}" dt="2024-02-19T14:03:54.407" v="18" actId="1076"/>
          <ac:spMkLst>
            <pc:docMk/>
            <pc:sldMk cId="1839237168" sldId="294"/>
            <ac:spMk id="3" creationId="{47DE5FBB-33E5-E9D2-086D-0B3A244B4095}"/>
          </ac:spMkLst>
        </pc:spChg>
        <pc:spChg chg="mod">
          <ac:chgData name="Mia Savrljuga" userId="29d020ba494f34ac" providerId="LiveId" clId="{6605B693-6A18-473F-BE2E-2A28A8358197}" dt="2024-02-19T14:02:38.639" v="7" actId="1076"/>
          <ac:spMkLst>
            <pc:docMk/>
            <pc:sldMk cId="1839237168" sldId="294"/>
            <ac:spMk id="5" creationId="{DCF166CE-A557-E6D6-76BA-1D7D04F8D112}"/>
          </ac:spMkLst>
        </pc:spChg>
        <pc:spChg chg="mod">
          <ac:chgData name="Mia Savrljuga" userId="29d020ba494f34ac" providerId="LiveId" clId="{6605B693-6A18-473F-BE2E-2A28A8358197}" dt="2024-02-19T14:02:55.547" v="9" actId="1076"/>
          <ac:spMkLst>
            <pc:docMk/>
            <pc:sldMk cId="1839237168" sldId="294"/>
            <ac:spMk id="7" creationId="{D5AEA047-E602-728F-CC3F-D79279A0ADF5}"/>
          </ac:spMkLst>
        </pc:spChg>
        <pc:spChg chg="mod">
          <ac:chgData name="Mia Savrljuga" userId="29d020ba494f34ac" providerId="LiveId" clId="{6605B693-6A18-473F-BE2E-2A28A8358197}" dt="2024-02-19T14:02:59.855" v="10" actId="1076"/>
          <ac:spMkLst>
            <pc:docMk/>
            <pc:sldMk cId="1839237168" sldId="294"/>
            <ac:spMk id="8" creationId="{0F514E65-75CE-8C7E-968A-AD860EB6015B}"/>
          </ac:spMkLst>
        </pc:spChg>
        <pc:spChg chg="mod">
          <ac:chgData name="Mia Savrljuga" userId="29d020ba494f34ac" providerId="LiveId" clId="{6605B693-6A18-473F-BE2E-2A28A8358197}" dt="2024-02-19T14:03:08.190" v="11" actId="1076"/>
          <ac:spMkLst>
            <pc:docMk/>
            <pc:sldMk cId="1839237168" sldId="294"/>
            <ac:spMk id="9" creationId="{00DC4090-D2B6-A332-969A-CD84AF9EEBE2}"/>
          </ac:spMkLst>
        </pc:spChg>
        <pc:spChg chg="mod">
          <ac:chgData name="Mia Savrljuga" userId="29d020ba494f34ac" providerId="LiveId" clId="{6605B693-6A18-473F-BE2E-2A28A8358197}" dt="2024-02-19T14:03:15.667" v="12" actId="1076"/>
          <ac:spMkLst>
            <pc:docMk/>
            <pc:sldMk cId="1839237168" sldId="294"/>
            <ac:spMk id="10" creationId="{1F2647FB-A6D8-D236-EAB9-DFDDA2038187}"/>
          </ac:spMkLst>
        </pc:spChg>
        <pc:spChg chg="mod">
          <ac:chgData name="Mia Savrljuga" userId="29d020ba494f34ac" providerId="LiveId" clId="{6605B693-6A18-473F-BE2E-2A28A8358197}" dt="2024-02-19T14:03:19.585" v="13" actId="1076"/>
          <ac:spMkLst>
            <pc:docMk/>
            <pc:sldMk cId="1839237168" sldId="294"/>
            <ac:spMk id="11" creationId="{D4BF5DA8-2B37-06F5-872D-0221CD6A58E8}"/>
          </ac:spMkLst>
        </pc:spChg>
        <pc:spChg chg="mod">
          <ac:chgData name="Mia Savrljuga" userId="29d020ba494f34ac" providerId="LiveId" clId="{6605B693-6A18-473F-BE2E-2A28A8358197}" dt="2024-02-19T14:03:28.196" v="14" actId="1076"/>
          <ac:spMkLst>
            <pc:docMk/>
            <pc:sldMk cId="1839237168" sldId="294"/>
            <ac:spMk id="12" creationId="{EA1C09E9-A63D-DB79-48FB-46BEE18F9B1F}"/>
          </ac:spMkLst>
        </pc:spChg>
        <pc:spChg chg="mod">
          <ac:chgData name="Mia Savrljuga" userId="29d020ba494f34ac" providerId="LiveId" clId="{6605B693-6A18-473F-BE2E-2A28A8358197}" dt="2024-02-19T14:03:33.880" v="15" actId="1076"/>
          <ac:spMkLst>
            <pc:docMk/>
            <pc:sldMk cId="1839237168" sldId="294"/>
            <ac:spMk id="13" creationId="{03B66CB3-FF25-C8C7-8192-3273D27BDF2C}"/>
          </ac:spMkLst>
        </pc:spChg>
        <pc:spChg chg="mod">
          <ac:chgData name="Mia Savrljuga" userId="29d020ba494f34ac" providerId="LiveId" clId="{6605B693-6A18-473F-BE2E-2A28A8358197}" dt="2024-02-19T14:03:42.059" v="16" actId="1076"/>
          <ac:spMkLst>
            <pc:docMk/>
            <pc:sldMk cId="1839237168" sldId="294"/>
            <ac:spMk id="14" creationId="{CE14F289-4256-4B1E-8DF5-966DE6AE2337}"/>
          </ac:spMkLst>
        </pc:spChg>
        <pc:spChg chg="mod">
          <ac:chgData name="Mia Savrljuga" userId="29d020ba494f34ac" providerId="LiveId" clId="{6605B693-6A18-473F-BE2E-2A28A8358197}" dt="2024-02-19T14:03:48.976" v="17" actId="1076"/>
          <ac:spMkLst>
            <pc:docMk/>
            <pc:sldMk cId="1839237168" sldId="294"/>
            <ac:spMk id="15" creationId="{F6118C5B-A1BE-E716-2348-EB7CD057F9EF}"/>
          </ac:spMkLst>
        </pc:spChg>
        <pc:spChg chg="add mod">
          <ac:chgData name="Mia Savrljuga" userId="29d020ba494f34ac" providerId="LiveId" clId="{6605B693-6A18-473F-BE2E-2A28A8358197}" dt="2024-02-19T14:04:00.646" v="19" actId="1076"/>
          <ac:spMkLst>
            <pc:docMk/>
            <pc:sldMk cId="1839237168" sldId="294"/>
            <ac:spMk id="16" creationId="{E7B11702-7538-69BD-4F72-560420BF603F}"/>
          </ac:spMkLst>
        </pc:spChg>
        <pc:spChg chg="add mod">
          <ac:chgData name="Mia Savrljuga" userId="29d020ba494f34ac" providerId="LiveId" clId="{6605B693-6A18-473F-BE2E-2A28A8358197}" dt="2024-02-19T14:04:05.416" v="20" actId="1076"/>
          <ac:spMkLst>
            <pc:docMk/>
            <pc:sldMk cId="1839237168" sldId="294"/>
            <ac:spMk id="17" creationId="{9F6043B3-308C-5A77-B7CF-089275E8F234}"/>
          </ac:spMkLst>
        </pc:spChg>
        <pc:spChg chg="add mod">
          <ac:chgData name="Mia Savrljuga" userId="29d020ba494f34ac" providerId="LiveId" clId="{6605B693-6A18-473F-BE2E-2A28A8358197}" dt="2024-02-19T14:04:10.137" v="21" actId="1076"/>
          <ac:spMkLst>
            <pc:docMk/>
            <pc:sldMk cId="1839237168" sldId="294"/>
            <ac:spMk id="18" creationId="{2B306ED1-8191-DE9F-D2B5-9581006748C6}"/>
          </ac:spMkLst>
        </pc:spChg>
        <pc:spChg chg="add mod">
          <ac:chgData name="Mia Savrljuga" userId="29d020ba494f34ac" providerId="LiveId" clId="{6605B693-6A18-473F-BE2E-2A28A8358197}" dt="2024-02-19T14:04:14.174" v="22" actId="1076"/>
          <ac:spMkLst>
            <pc:docMk/>
            <pc:sldMk cId="1839237168" sldId="294"/>
            <ac:spMk id="19" creationId="{52B02FD0-13E5-C8BE-5035-70BFEC44BCF4}"/>
          </ac:spMkLst>
        </pc:spChg>
        <pc:spChg chg="add mod">
          <ac:chgData name="Mia Savrljuga" userId="29d020ba494f34ac" providerId="LiveId" clId="{6605B693-6A18-473F-BE2E-2A28A8358197}" dt="2024-02-19T14:04:18.098" v="23" actId="1076"/>
          <ac:spMkLst>
            <pc:docMk/>
            <pc:sldMk cId="1839237168" sldId="294"/>
            <ac:spMk id="20" creationId="{ECCAF813-4FA4-E412-78E7-5E350E261D4B}"/>
          </ac:spMkLst>
        </pc:spChg>
        <pc:spChg chg="add mod">
          <ac:chgData name="Mia Savrljuga" userId="29d020ba494f34ac" providerId="LiveId" clId="{6605B693-6A18-473F-BE2E-2A28A8358197}" dt="2024-02-19T14:08:20.372" v="365"/>
          <ac:spMkLst>
            <pc:docMk/>
            <pc:sldMk cId="1839237168" sldId="294"/>
            <ac:spMk id="21" creationId="{089B62EC-95AB-DDF6-4CA1-4A0417E4C5BE}"/>
          </ac:spMkLst>
        </pc:spChg>
        <pc:picChg chg="mod">
          <ac:chgData name="Mia Savrljuga" userId="29d020ba494f34ac" providerId="LiveId" clId="{6605B693-6A18-473F-BE2E-2A28A8358197}" dt="2024-02-19T14:02:46.883" v="8" actId="14100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mod modAnim">
        <pc:chgData name="Mia Savrljuga" userId="29d020ba494f34ac" providerId="LiveId" clId="{6605B693-6A18-473F-BE2E-2A28A8358197}" dt="2024-02-24T08:29:56.410" v="437"/>
        <pc:sldMkLst>
          <pc:docMk/>
          <pc:sldMk cId="2597131872" sldId="298"/>
        </pc:sldMkLst>
        <pc:spChg chg="add mod">
          <ac:chgData name="Mia Savrljuga" userId="29d020ba494f34ac" providerId="LiveId" clId="{6605B693-6A18-473F-BE2E-2A28A8358197}" dt="2024-02-24T08:26:43.905" v="397" actId="1076"/>
          <ac:spMkLst>
            <pc:docMk/>
            <pc:sldMk cId="2597131872" sldId="298"/>
            <ac:spMk id="5" creationId="{2A865BAB-25A5-C2A1-1A3B-D15B1DECDE8F}"/>
          </ac:spMkLst>
        </pc:spChg>
        <pc:spChg chg="add mod">
          <ac:chgData name="Mia Savrljuga" userId="29d020ba494f34ac" providerId="LiveId" clId="{6605B693-6A18-473F-BE2E-2A28A8358197}" dt="2024-02-24T08:27:08.955" v="407" actId="1076"/>
          <ac:spMkLst>
            <pc:docMk/>
            <pc:sldMk cId="2597131872" sldId="298"/>
            <ac:spMk id="7" creationId="{F4ED8E2B-B349-369C-C18B-521468D242DA}"/>
          </ac:spMkLst>
        </pc:spChg>
        <pc:spChg chg="add mod">
          <ac:chgData name="Mia Savrljuga" userId="29d020ba494f34ac" providerId="LiveId" clId="{6605B693-6A18-473F-BE2E-2A28A8358197}" dt="2024-02-24T08:27:04.848" v="406" actId="1076"/>
          <ac:spMkLst>
            <pc:docMk/>
            <pc:sldMk cId="2597131872" sldId="298"/>
            <ac:spMk id="8" creationId="{C9AF478E-2601-D070-DB31-2DA7EC83D1EF}"/>
          </ac:spMkLst>
        </pc:spChg>
        <pc:spChg chg="add mod">
          <ac:chgData name="Mia Savrljuga" userId="29d020ba494f34ac" providerId="LiveId" clId="{6605B693-6A18-473F-BE2E-2A28A8358197}" dt="2024-02-24T08:26:59.547" v="405" actId="1076"/>
          <ac:spMkLst>
            <pc:docMk/>
            <pc:sldMk cId="2597131872" sldId="298"/>
            <ac:spMk id="9" creationId="{03D9FF19-76AD-AFC7-10A0-31BFDD8312F7}"/>
          </ac:spMkLst>
        </pc:spChg>
        <pc:spChg chg="add mod">
          <ac:chgData name="Mia Savrljuga" userId="29d020ba494f34ac" providerId="LiveId" clId="{6605B693-6A18-473F-BE2E-2A28A8358197}" dt="2024-02-24T08:26:55.784" v="404" actId="1076"/>
          <ac:spMkLst>
            <pc:docMk/>
            <pc:sldMk cId="2597131872" sldId="298"/>
            <ac:spMk id="10" creationId="{BF446360-537C-CB0E-5944-F1519968AA6A}"/>
          </ac:spMkLst>
        </pc:spChg>
        <pc:spChg chg="add mod">
          <ac:chgData name="Mia Savrljuga" userId="29d020ba494f34ac" providerId="LiveId" clId="{6605B693-6A18-473F-BE2E-2A28A8358197}" dt="2024-02-24T08:26:50.653" v="403" actId="1076"/>
          <ac:spMkLst>
            <pc:docMk/>
            <pc:sldMk cId="2597131872" sldId="298"/>
            <ac:spMk id="11" creationId="{73E7058F-D6F7-7122-12A2-3901E525C7D5}"/>
          </ac:spMkLst>
        </pc:spChg>
        <pc:spChg chg="add mod">
          <ac:chgData name="Mia Savrljuga" userId="29d020ba494f34ac" providerId="LiveId" clId="{6605B693-6A18-473F-BE2E-2A28A8358197}" dt="2024-02-24T08:27:18.318" v="411" actId="1076"/>
          <ac:spMkLst>
            <pc:docMk/>
            <pc:sldMk cId="2597131872" sldId="298"/>
            <ac:spMk id="12" creationId="{59CDA509-163D-655C-6730-D64C82A3F1F2}"/>
          </ac:spMkLst>
        </pc:spChg>
        <pc:spChg chg="add mod">
          <ac:chgData name="Mia Savrljuga" userId="29d020ba494f34ac" providerId="LiveId" clId="{6605B693-6A18-473F-BE2E-2A28A8358197}" dt="2024-02-24T08:27:37.320" v="422" actId="1076"/>
          <ac:spMkLst>
            <pc:docMk/>
            <pc:sldMk cId="2597131872" sldId="298"/>
            <ac:spMk id="13" creationId="{0196D499-3BED-7122-A1EF-18CDD5852434}"/>
          </ac:spMkLst>
        </pc:spChg>
        <pc:spChg chg="add mod">
          <ac:chgData name="Mia Savrljuga" userId="29d020ba494f34ac" providerId="LiveId" clId="{6605B693-6A18-473F-BE2E-2A28A8358197}" dt="2024-02-24T08:27:33.447" v="421" actId="1076"/>
          <ac:spMkLst>
            <pc:docMk/>
            <pc:sldMk cId="2597131872" sldId="298"/>
            <ac:spMk id="14" creationId="{0D759BC6-DC14-2D3A-6FC7-A4ED955701EE}"/>
          </ac:spMkLst>
        </pc:spChg>
        <pc:spChg chg="add mod">
          <ac:chgData name="Mia Savrljuga" userId="29d020ba494f34ac" providerId="LiveId" clId="{6605B693-6A18-473F-BE2E-2A28A8358197}" dt="2024-02-24T08:27:30.247" v="419" actId="1076"/>
          <ac:spMkLst>
            <pc:docMk/>
            <pc:sldMk cId="2597131872" sldId="298"/>
            <ac:spMk id="15" creationId="{71E7BF19-71DB-C670-26D7-ACEC6C580DB2}"/>
          </ac:spMkLst>
        </pc:spChg>
        <pc:spChg chg="add mod">
          <ac:chgData name="Mia Savrljuga" userId="29d020ba494f34ac" providerId="LiveId" clId="{6605B693-6A18-473F-BE2E-2A28A8358197}" dt="2024-02-24T08:27:26.826" v="418" actId="1076"/>
          <ac:spMkLst>
            <pc:docMk/>
            <pc:sldMk cId="2597131872" sldId="298"/>
            <ac:spMk id="16" creationId="{2775799A-F662-3FE3-46A4-4BCCF29B9340}"/>
          </ac:spMkLst>
        </pc:spChg>
        <pc:spChg chg="add mod">
          <ac:chgData name="Mia Savrljuga" userId="29d020ba494f34ac" providerId="LiveId" clId="{6605B693-6A18-473F-BE2E-2A28A8358197}" dt="2024-02-24T08:27:23.400" v="417" actId="1076"/>
          <ac:spMkLst>
            <pc:docMk/>
            <pc:sldMk cId="2597131872" sldId="298"/>
            <ac:spMk id="17" creationId="{AA53E05C-A364-BB96-33E8-5ABC7D643D61}"/>
          </ac:spMkLst>
        </pc:spChg>
        <pc:picChg chg="add mod modCrop">
          <ac:chgData name="Mia Savrljuga" userId="29d020ba494f34ac" providerId="LiveId" clId="{6605B693-6A18-473F-BE2E-2A28A8358197}" dt="2024-02-24T08:29:21.698" v="435" actId="1076"/>
          <ac:picMkLst>
            <pc:docMk/>
            <pc:sldMk cId="2597131872" sldId="298"/>
            <ac:picMk id="4" creationId="{8797B4C0-7BAA-569A-C8A8-056846EBBA1A}"/>
          </ac:picMkLst>
        </pc:picChg>
        <pc:picChg chg="add mod">
          <ac:chgData name="Mia Savrljuga" userId="29d020ba494f34ac" providerId="LiveId" clId="{6605B693-6A18-473F-BE2E-2A28A8358197}" dt="2024-02-24T08:29:56.410" v="437"/>
          <ac:picMkLst>
            <pc:docMk/>
            <pc:sldMk cId="2597131872" sldId="298"/>
            <ac:picMk id="19" creationId="{0DBA70E5-8D91-B252-FAA0-FE1EBF070E29}"/>
          </ac:picMkLst>
        </pc:picChg>
      </pc:sldChg>
      <pc:sldChg chg="addSp delSp modSp mod">
        <pc:chgData name="Mia Savrljuga" userId="29d020ba494f34ac" providerId="LiveId" clId="{6605B693-6A18-473F-BE2E-2A28A8358197}" dt="2024-02-24T08:29:03.598" v="432" actId="14100"/>
        <pc:sldMkLst>
          <pc:docMk/>
          <pc:sldMk cId="785748175" sldId="299"/>
        </pc:sldMkLst>
        <pc:picChg chg="add del mod modCrop">
          <ac:chgData name="Mia Savrljuga" userId="29d020ba494f34ac" providerId="LiveId" clId="{6605B693-6A18-473F-BE2E-2A28A8358197}" dt="2024-02-24T08:29:03.598" v="432" actId="14100"/>
          <ac:picMkLst>
            <pc:docMk/>
            <pc:sldMk cId="785748175" sldId="299"/>
            <ac:picMk id="4" creationId="{40CAC93C-531E-45BD-15AC-5D327347192F}"/>
          </ac:picMkLst>
        </pc:picChg>
      </pc:sldChg>
      <pc:sldChg chg="addSp delSp modSp add mod ord delAnim modAnim">
        <pc:chgData name="Mia Savrljuga" userId="29d020ba494f34ac" providerId="LiveId" clId="{6605B693-6A18-473F-BE2E-2A28A8358197}" dt="2024-02-19T14:11:12.822" v="388"/>
        <pc:sldMkLst>
          <pc:docMk/>
          <pc:sldMk cId="2746809291" sldId="300"/>
        </pc:sldMkLst>
        <pc:spChg chg="add del mod">
          <ac:chgData name="Mia Savrljuga" userId="29d020ba494f34ac" providerId="LiveId" clId="{6605B693-6A18-473F-BE2E-2A28A8358197}" dt="2024-02-19T14:09:51.106" v="378" actId="478"/>
          <ac:spMkLst>
            <pc:docMk/>
            <pc:sldMk cId="2746809291" sldId="300"/>
            <ac:spMk id="3" creationId="{0C60C071-9E70-B0DE-16B7-2CA0599467B8}"/>
          </ac:spMkLst>
        </pc:spChg>
        <pc:picChg chg="mod modCrop">
          <ac:chgData name="Mia Savrljuga" userId="29d020ba494f34ac" providerId="LiveId" clId="{6605B693-6A18-473F-BE2E-2A28A8358197}" dt="2024-02-19T14:09:21.546" v="372" actId="14100"/>
          <ac:picMkLst>
            <pc:docMk/>
            <pc:sldMk cId="2746809291" sldId="300"/>
            <ac:picMk id="4" creationId="{8797B4C0-7BAA-569A-C8A8-056846EBBA1A}"/>
          </ac:picMkLst>
        </pc:picChg>
        <pc:picChg chg="add mod modCrop">
          <ac:chgData name="Mia Savrljuga" userId="29d020ba494f34ac" providerId="LiveId" clId="{6605B693-6A18-473F-BE2E-2A28A8358197}" dt="2024-02-19T14:11:04.254" v="386" actId="14100"/>
          <ac:picMkLst>
            <pc:docMk/>
            <pc:sldMk cId="2746809291" sldId="300"/>
            <ac:picMk id="7" creationId="{CAC29E7C-6AA9-9EFB-A3AF-86AE14091A07}"/>
          </ac:picMkLst>
        </pc:picChg>
        <pc:picChg chg="add mod modCrop">
          <ac:chgData name="Mia Savrljuga" userId="29d020ba494f34ac" providerId="LiveId" clId="{6605B693-6A18-473F-BE2E-2A28A8358197}" dt="2024-02-19T14:10:51.815" v="383" actId="14100"/>
          <ac:picMkLst>
            <pc:docMk/>
            <pc:sldMk cId="2746809291" sldId="300"/>
            <ac:picMk id="8" creationId="{8F0A27E1-B4BA-900B-8409-E1CD9A9DF6CA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4:16.907" v="884" actId="113"/>
        <pc:sldMkLst>
          <pc:docMk/>
          <pc:sldMk cId="2319671454" sldId="301"/>
        </pc:sldMkLst>
        <pc:spChg chg="add mod">
          <ac:chgData name="Mia Savrljuga" userId="29d020ba494f34ac" providerId="LiveId" clId="{6605B693-6A18-473F-BE2E-2A28A8358197}" dt="2024-02-24T08:34:16.045" v="601" actId="14100"/>
          <ac:spMkLst>
            <pc:docMk/>
            <pc:sldMk cId="2319671454" sldId="301"/>
            <ac:spMk id="7" creationId="{1927A99A-D4FE-ADC8-E8CB-9ED28450C366}"/>
          </ac:spMkLst>
        </pc:spChg>
        <pc:spChg chg="add mod">
          <ac:chgData name="Mia Savrljuga" userId="29d020ba494f34ac" providerId="LiveId" clId="{6605B693-6A18-473F-BE2E-2A28A8358197}" dt="2024-02-24T08:44:16.907" v="884" actId="113"/>
          <ac:spMkLst>
            <pc:docMk/>
            <pc:sldMk cId="2319671454" sldId="301"/>
            <ac:spMk id="10" creationId="{B6B3EED2-8320-4CB1-BD01-4486B854DC63}"/>
          </ac:spMkLst>
        </pc:spChg>
        <pc:picChg chg="del">
          <ac:chgData name="Mia Savrljuga" userId="29d020ba494f34ac" providerId="LiveId" clId="{6605B693-6A18-473F-BE2E-2A28A8358197}" dt="2024-02-24T08:30:06.554" v="439" actId="478"/>
          <ac:picMkLst>
            <pc:docMk/>
            <pc:sldMk cId="2319671454" sldId="301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33:56.118" v="597" actId="14100"/>
          <ac:picMkLst>
            <pc:docMk/>
            <pc:sldMk cId="2319671454" sldId="301"/>
            <ac:picMk id="5" creationId="{4A9F5836-B77A-E188-F8A0-B642BBA4CE31}"/>
          </ac:picMkLst>
        </pc:picChg>
        <pc:picChg chg="add mod">
          <ac:chgData name="Mia Savrljuga" userId="29d020ba494f34ac" providerId="LiveId" clId="{6605B693-6A18-473F-BE2E-2A28A8358197}" dt="2024-02-24T08:34:43.590" v="604"/>
          <ac:picMkLst>
            <pc:docMk/>
            <pc:sldMk cId="2319671454" sldId="301"/>
            <ac:picMk id="9" creationId="{149D228D-842B-BCCC-2CEF-599A3FF04F05}"/>
          </ac:picMkLst>
        </pc:picChg>
      </pc:sldChg>
      <pc:sldChg chg="addSp modSp add mod modAnim">
        <pc:chgData name="Mia Savrljuga" userId="29d020ba494f34ac" providerId="LiveId" clId="{6605B693-6A18-473F-BE2E-2A28A8358197}" dt="2024-02-24T08:49:01.745" v="1082"/>
        <pc:sldMkLst>
          <pc:docMk/>
          <pc:sldMk cId="2515784117" sldId="302"/>
        </pc:sldMkLst>
        <pc:spChg chg="add mod">
          <ac:chgData name="Mia Savrljuga" userId="29d020ba494f34ac" providerId="LiveId" clId="{6605B693-6A18-473F-BE2E-2A28A8358197}" dt="2024-02-24T08:47:17.203" v="1057" actId="1076"/>
          <ac:spMkLst>
            <pc:docMk/>
            <pc:sldMk cId="2515784117" sldId="302"/>
            <ac:spMk id="3" creationId="{C90DB8F8-CAB9-FE34-A474-5CCB4AD28FD3}"/>
          </ac:spMkLst>
        </pc:spChg>
        <pc:spChg chg="add mod">
          <ac:chgData name="Mia Savrljuga" userId="29d020ba494f34ac" providerId="LiveId" clId="{6605B693-6A18-473F-BE2E-2A28A8358197}" dt="2024-02-24T08:47:49.730" v="1074" actId="14100"/>
          <ac:spMkLst>
            <pc:docMk/>
            <pc:sldMk cId="2515784117" sldId="302"/>
            <ac:spMk id="5" creationId="{7AC90EF0-1755-3DD9-93F2-514C9040D2F4}"/>
          </ac:spMkLst>
        </pc:spChg>
        <pc:spChg chg="add mod">
          <ac:chgData name="Mia Savrljuga" userId="29d020ba494f34ac" providerId="LiveId" clId="{6605B693-6A18-473F-BE2E-2A28A8358197}" dt="2024-02-24T08:47:45.582" v="1072" actId="1076"/>
          <ac:spMkLst>
            <pc:docMk/>
            <pc:sldMk cId="2515784117" sldId="302"/>
            <ac:spMk id="7" creationId="{A14F5CB4-8771-466F-D947-7DD43844793E}"/>
          </ac:spMkLst>
        </pc:spChg>
        <pc:spChg chg="add mod">
          <ac:chgData name="Mia Savrljuga" userId="29d020ba494f34ac" providerId="LiveId" clId="{6605B693-6A18-473F-BE2E-2A28A8358197}" dt="2024-02-24T08:47:41.742" v="1071" actId="1076"/>
          <ac:spMkLst>
            <pc:docMk/>
            <pc:sldMk cId="2515784117" sldId="302"/>
            <ac:spMk id="8" creationId="{39BA481E-7895-7E25-7F5B-6757404CE47A}"/>
          </ac:spMkLst>
        </pc:spChg>
        <pc:spChg chg="add mod">
          <ac:chgData name="Mia Savrljuga" userId="29d020ba494f34ac" providerId="LiveId" clId="{6605B693-6A18-473F-BE2E-2A28A8358197}" dt="2024-02-24T08:47:39.097" v="1070" actId="1076"/>
          <ac:spMkLst>
            <pc:docMk/>
            <pc:sldMk cId="2515784117" sldId="302"/>
            <ac:spMk id="9" creationId="{1C24F1B5-F7B4-382D-AC77-ADFF7501B42F}"/>
          </ac:spMkLst>
        </pc:spChg>
        <pc:spChg chg="add mod">
          <ac:chgData name="Mia Savrljuga" userId="29d020ba494f34ac" providerId="LiveId" clId="{6605B693-6A18-473F-BE2E-2A28A8358197}" dt="2024-02-24T08:47:36.525" v="1069" actId="1076"/>
          <ac:spMkLst>
            <pc:docMk/>
            <pc:sldMk cId="2515784117" sldId="302"/>
            <ac:spMk id="10" creationId="{1D92E410-4131-E6F1-C6BE-10A5AD7F6EE0}"/>
          </ac:spMkLst>
        </pc:spChg>
        <pc:spChg chg="add mod">
          <ac:chgData name="Mia Savrljuga" userId="29d020ba494f34ac" providerId="LiveId" clId="{6605B693-6A18-473F-BE2E-2A28A8358197}" dt="2024-02-24T08:47:28.703" v="1066" actId="1076"/>
          <ac:spMkLst>
            <pc:docMk/>
            <pc:sldMk cId="2515784117" sldId="302"/>
            <ac:spMk id="11" creationId="{3BE28C5E-429B-F6CC-7231-386E8A5995E9}"/>
          </ac:spMkLst>
        </pc:spChg>
        <pc:spChg chg="add mod">
          <ac:chgData name="Mia Savrljuga" userId="29d020ba494f34ac" providerId="LiveId" clId="{6605B693-6A18-473F-BE2E-2A28A8358197}" dt="2024-02-24T08:47:25.343" v="1065" actId="1076"/>
          <ac:spMkLst>
            <pc:docMk/>
            <pc:sldMk cId="2515784117" sldId="302"/>
            <ac:spMk id="12" creationId="{53144AAB-D735-D697-9159-CC4B213B42AC}"/>
          </ac:spMkLst>
        </pc:spChg>
        <pc:picChg chg="mod modCrop">
          <ac:chgData name="Mia Savrljuga" userId="29d020ba494f34ac" providerId="LiveId" clId="{6605B693-6A18-473F-BE2E-2A28A8358197}" dt="2024-02-24T08:46:58.520" v="1054" actId="14100"/>
          <ac:picMkLst>
            <pc:docMk/>
            <pc:sldMk cId="2515784117" sldId="302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8:58.760" v="1081" actId="14100"/>
          <ac:picMkLst>
            <pc:docMk/>
            <pc:sldMk cId="2515784117" sldId="302"/>
            <ac:picMk id="14" creationId="{3543EBA5-583B-3F87-E732-5240B9EF0C03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1:53.166" v="869"/>
        <pc:sldMkLst>
          <pc:docMk/>
          <pc:sldMk cId="4252224145" sldId="303"/>
        </pc:sldMkLst>
        <pc:picChg chg="del">
          <ac:chgData name="Mia Savrljuga" userId="29d020ba494f34ac" providerId="LiveId" clId="{6605B693-6A18-473F-BE2E-2A28A8358197}" dt="2024-02-24T08:40:57.611" v="859" actId="478"/>
          <ac:picMkLst>
            <pc:docMk/>
            <pc:sldMk cId="4252224145" sldId="303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1:20.116" v="865" actId="14100"/>
          <ac:picMkLst>
            <pc:docMk/>
            <pc:sldMk cId="4252224145" sldId="303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1:49.674" v="868" actId="14100"/>
          <ac:picMkLst>
            <pc:docMk/>
            <pc:sldMk cId="4252224145" sldId="303"/>
            <ac:picMk id="8" creationId="{A6083758-F02D-37E1-5652-1B601AB4A24D}"/>
          </ac:picMkLst>
        </pc:picChg>
      </pc:sldChg>
      <pc:sldChg chg="addSp modSp add mod ord modAnim">
        <pc:chgData name="Mia Savrljuga" userId="29d020ba494f34ac" providerId="LiveId" clId="{6605B693-6A18-473F-BE2E-2A28A8358197}" dt="2024-02-24T08:34:55.223" v="605"/>
        <pc:sldMkLst>
          <pc:docMk/>
          <pc:sldMk cId="403306908" sldId="304"/>
        </pc:sldMkLst>
        <pc:spChg chg="add mod">
          <ac:chgData name="Mia Savrljuga" userId="29d020ba494f34ac" providerId="LiveId" clId="{6605B693-6A18-473F-BE2E-2A28A8358197}" dt="2024-02-24T08:32:21.535" v="459" actId="1076"/>
          <ac:spMkLst>
            <pc:docMk/>
            <pc:sldMk cId="403306908" sldId="304"/>
            <ac:spMk id="7" creationId="{54569EC5-1D3D-4EA2-EBA3-B99F17B2A33E}"/>
          </ac:spMkLst>
        </pc:spChg>
        <pc:spChg chg="add mod">
          <ac:chgData name="Mia Savrljuga" userId="29d020ba494f34ac" providerId="LiveId" clId="{6605B693-6A18-473F-BE2E-2A28A8358197}" dt="2024-02-24T08:32:17.096" v="458" actId="1076"/>
          <ac:spMkLst>
            <pc:docMk/>
            <pc:sldMk cId="403306908" sldId="304"/>
            <ac:spMk id="8" creationId="{DA49F1CE-F60D-B1D1-4B21-8D2DB3650ABA}"/>
          </ac:spMkLst>
        </pc:spChg>
        <pc:spChg chg="add mod">
          <ac:chgData name="Mia Savrljuga" userId="29d020ba494f34ac" providerId="LiveId" clId="{6605B693-6A18-473F-BE2E-2A28A8358197}" dt="2024-02-24T08:32:12.783" v="457" actId="1076"/>
          <ac:spMkLst>
            <pc:docMk/>
            <pc:sldMk cId="403306908" sldId="304"/>
            <ac:spMk id="9" creationId="{6B0938F4-74AD-EBEE-0D57-F6C982BA7B07}"/>
          </ac:spMkLst>
        </pc:spChg>
        <pc:spChg chg="add mod">
          <ac:chgData name="Mia Savrljuga" userId="29d020ba494f34ac" providerId="LiveId" clId="{6605B693-6A18-473F-BE2E-2A28A8358197}" dt="2024-02-24T08:32:06.463" v="456" actId="1076"/>
          <ac:spMkLst>
            <pc:docMk/>
            <pc:sldMk cId="403306908" sldId="304"/>
            <ac:spMk id="10" creationId="{342A6D48-2886-1E82-1F05-F513D554B4A8}"/>
          </ac:spMkLst>
        </pc:spChg>
        <pc:spChg chg="add mod">
          <ac:chgData name="Mia Savrljuga" userId="29d020ba494f34ac" providerId="LiveId" clId="{6605B693-6A18-473F-BE2E-2A28A8358197}" dt="2024-02-24T08:32:02.483" v="455" actId="1076"/>
          <ac:spMkLst>
            <pc:docMk/>
            <pc:sldMk cId="403306908" sldId="304"/>
            <ac:spMk id="11" creationId="{89214683-E8D8-DD61-A7DC-75887DD3B6E2}"/>
          </ac:spMkLst>
        </pc:spChg>
        <pc:spChg chg="add mod">
          <ac:chgData name="Mia Savrljuga" userId="29d020ba494f34ac" providerId="LiveId" clId="{6605B693-6A18-473F-BE2E-2A28A8358197}" dt="2024-02-24T08:33:36.465" v="594" actId="403"/>
          <ac:spMkLst>
            <pc:docMk/>
            <pc:sldMk cId="403306908" sldId="304"/>
            <ac:spMk id="12" creationId="{CFDA143C-FF9E-8A4E-A27E-F22892257720}"/>
          </ac:spMkLst>
        </pc:spChg>
        <pc:picChg chg="add mod">
          <ac:chgData name="Mia Savrljuga" userId="29d020ba494f34ac" providerId="LiveId" clId="{6605B693-6A18-473F-BE2E-2A28A8358197}" dt="2024-02-24T08:31:40.632" v="449"/>
          <ac:picMkLst>
            <pc:docMk/>
            <pc:sldMk cId="403306908" sldId="304"/>
            <ac:picMk id="4" creationId="{32E8DDBD-075B-2B5D-FE48-371B5CC44D6B}"/>
          </ac:picMkLst>
        </pc:picChg>
        <pc:picChg chg="mod modCrop">
          <ac:chgData name="Mia Savrljuga" userId="29d020ba494f34ac" providerId="LiveId" clId="{6605B693-6A18-473F-BE2E-2A28A8358197}" dt="2024-02-24T08:30:58.990" v="444" actId="14100"/>
          <ac:picMkLst>
            <pc:docMk/>
            <pc:sldMk cId="403306908" sldId="304"/>
            <ac:picMk id="5" creationId="{4A9F5836-B77A-E188-F8A0-B642BBA4CE31}"/>
          </ac:picMkLst>
        </pc:picChg>
      </pc:sldChg>
      <pc:sldChg chg="addSp modSp add mod modAnim">
        <pc:chgData name="Mia Savrljuga" userId="29d020ba494f34ac" providerId="LiveId" clId="{6605B693-6A18-473F-BE2E-2A28A8358197}" dt="2024-02-24T08:45:56.124" v="1040" actId="1076"/>
        <pc:sldMkLst>
          <pc:docMk/>
          <pc:sldMk cId="1943114823" sldId="305"/>
        </pc:sldMkLst>
        <pc:spChg chg="add mod">
          <ac:chgData name="Mia Savrljuga" userId="29d020ba494f34ac" providerId="LiveId" clId="{6605B693-6A18-473F-BE2E-2A28A8358197}" dt="2024-02-24T08:45:56.124" v="1040" actId="1076"/>
          <ac:spMkLst>
            <pc:docMk/>
            <pc:sldMk cId="1943114823" sldId="305"/>
            <ac:spMk id="9" creationId="{84C49785-484E-EB76-73D8-F28E17FE6F78}"/>
          </ac:spMkLst>
        </pc:spChg>
        <pc:picChg chg="add mod modCrop">
          <ac:chgData name="Mia Savrljuga" userId="29d020ba494f34ac" providerId="LiveId" clId="{6605B693-6A18-473F-BE2E-2A28A8358197}" dt="2024-02-24T08:43:19.204" v="879" actId="14100"/>
          <ac:picMkLst>
            <pc:docMk/>
            <pc:sldMk cId="1943114823" sldId="305"/>
            <ac:picMk id="4" creationId="{FD8ABDC0-0C44-095A-4CC8-0F869704213B}"/>
          </ac:picMkLst>
        </pc:picChg>
        <pc:picChg chg="mod modCrop">
          <ac:chgData name="Mia Savrljuga" userId="29d020ba494f34ac" providerId="LiveId" clId="{6605B693-6A18-473F-BE2E-2A28A8358197}" dt="2024-02-24T08:42:31.826" v="874" actId="14100"/>
          <ac:picMkLst>
            <pc:docMk/>
            <pc:sldMk cId="1943114823" sldId="305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3:55.565" v="883"/>
          <ac:picMkLst>
            <pc:docMk/>
            <pc:sldMk cId="1943114823" sldId="305"/>
            <ac:picMk id="8" creationId="{3958244A-50A2-4C15-975E-CD0F9D1D4685}"/>
          </ac:picMkLst>
        </pc:picChg>
      </pc:sldChg>
      <pc:sldChg chg="addSp modSp add mod modAnim">
        <pc:chgData name="Mia Savrljuga" userId="29d020ba494f34ac" providerId="LiveId" clId="{6605B693-6A18-473F-BE2E-2A28A8358197}" dt="2024-02-24T08:46:35.882" v="1049"/>
        <pc:sldMkLst>
          <pc:docMk/>
          <pc:sldMk cId="1536601927" sldId="306"/>
        </pc:sldMkLst>
        <pc:picChg chg="add mod modCrop">
          <ac:chgData name="Mia Savrljuga" userId="29d020ba494f34ac" providerId="LiveId" clId="{6605B693-6A18-473F-BE2E-2A28A8358197}" dt="2024-02-24T08:46:32.774" v="1048" actId="14100"/>
          <ac:picMkLst>
            <pc:docMk/>
            <pc:sldMk cId="1536601927" sldId="306"/>
            <ac:picMk id="4" creationId="{98FDBA00-8F6B-F3BB-CE87-DE2E9C145C6C}"/>
          </ac:picMkLst>
        </pc:picChg>
        <pc:picChg chg="mod modCrop">
          <ac:chgData name="Mia Savrljuga" userId="29d020ba494f34ac" providerId="LiveId" clId="{6605B693-6A18-473F-BE2E-2A28A8358197}" dt="2024-02-24T08:46:23.622" v="1045" actId="14100"/>
          <ac:picMkLst>
            <pc:docMk/>
            <pc:sldMk cId="1536601927" sldId="306"/>
            <ac:picMk id="5" creationId="{E182086D-54F1-A702-13EA-68A0ECA82E7C}"/>
          </ac:picMkLst>
        </pc:picChg>
      </pc:sldChg>
      <pc:sldChg chg="addSp delSp modSp add mod modAnim">
        <pc:chgData name="Mia Savrljuga" userId="29d020ba494f34ac" providerId="LiveId" clId="{6605B693-6A18-473F-BE2E-2A28A8358197}" dt="2024-02-24T08:50:21.280" v="1097" actId="478"/>
        <pc:sldMkLst>
          <pc:docMk/>
          <pc:sldMk cId="1968120238" sldId="307"/>
        </pc:sldMkLst>
        <pc:picChg chg="mod modCrop">
          <ac:chgData name="Mia Savrljuga" userId="29d020ba494f34ac" providerId="LiveId" clId="{6605B693-6A18-473F-BE2E-2A28A8358197}" dt="2024-02-24T08:49:25.684" v="1088" actId="14100"/>
          <ac:picMkLst>
            <pc:docMk/>
            <pc:sldMk cId="1968120238" sldId="307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9:43.418" v="1093" actId="1076"/>
          <ac:picMkLst>
            <pc:docMk/>
            <pc:sldMk cId="1968120238" sldId="307"/>
            <ac:picMk id="5" creationId="{82923266-5964-65B6-F439-02C136BD0B37}"/>
          </ac:picMkLst>
        </pc:picChg>
        <pc:picChg chg="add del">
          <ac:chgData name="Mia Savrljuga" userId="29d020ba494f34ac" providerId="LiveId" clId="{6605B693-6A18-473F-BE2E-2A28A8358197}" dt="2024-02-24T08:50:21.280" v="1097" actId="478"/>
          <ac:picMkLst>
            <pc:docMk/>
            <pc:sldMk cId="1968120238" sldId="307"/>
            <ac:picMk id="8" creationId="{1518F070-C9B3-482A-93BC-9A928E735709}"/>
          </ac:picMkLst>
        </pc:picChg>
      </pc:sldChg>
      <pc:sldChg chg="addSp delSp modSp add mod delAnim modAnim">
        <pc:chgData name="Mia Savrljuga" userId="29d020ba494f34ac" providerId="LiveId" clId="{6605B693-6A18-473F-BE2E-2A28A8358197}" dt="2024-02-24T08:51:39.985" v="1113"/>
        <pc:sldMkLst>
          <pc:docMk/>
          <pc:sldMk cId="1257715429" sldId="308"/>
        </pc:sldMkLst>
        <pc:picChg chg="del">
          <ac:chgData name="Mia Savrljuga" userId="29d020ba494f34ac" providerId="LiveId" clId="{6605B693-6A18-473F-BE2E-2A28A8358197}" dt="2024-02-24T08:50:25.548" v="1099" actId="478"/>
          <ac:picMkLst>
            <pc:docMk/>
            <pc:sldMk cId="1257715429" sldId="308"/>
            <ac:picMk id="4" creationId="{40CAC93C-531E-45BD-15AC-5D327347192F}"/>
          </ac:picMkLst>
        </pc:picChg>
        <pc:picChg chg="del">
          <ac:chgData name="Mia Savrljuga" userId="29d020ba494f34ac" providerId="LiveId" clId="{6605B693-6A18-473F-BE2E-2A28A8358197}" dt="2024-02-24T08:50:24.421" v="1098" actId="478"/>
          <ac:picMkLst>
            <pc:docMk/>
            <pc:sldMk cId="1257715429" sldId="308"/>
            <ac:picMk id="5" creationId="{82923266-5964-65B6-F439-02C136BD0B37}"/>
          </ac:picMkLst>
        </pc:picChg>
        <pc:picChg chg="add mod">
          <ac:chgData name="Mia Savrljuga" userId="29d020ba494f34ac" providerId="LiveId" clId="{6605B693-6A18-473F-BE2E-2A28A8358197}" dt="2024-02-24T08:51:37.599" v="1112" actId="1076"/>
          <ac:picMkLst>
            <pc:docMk/>
            <pc:sldMk cId="1257715429" sldId="308"/>
            <ac:picMk id="7" creationId="{AD17F22D-493E-7C85-1C98-5A43D15FDAD6}"/>
          </ac:picMkLst>
        </pc:picChg>
        <pc:picChg chg="mod modCrop">
          <ac:chgData name="Mia Savrljuga" userId="29d020ba494f34ac" providerId="LiveId" clId="{6605B693-6A18-473F-BE2E-2A28A8358197}" dt="2024-02-24T08:50:42.477" v="1104" actId="1076"/>
          <ac:picMkLst>
            <pc:docMk/>
            <pc:sldMk cId="1257715429" sldId="308"/>
            <ac:picMk id="8" creationId="{1518F070-C9B3-482A-93BC-9A928E735709}"/>
          </ac:picMkLst>
        </pc:picChg>
      </pc:sldChg>
      <pc:sldChg chg="addSp modSp add mod modAnim">
        <pc:chgData name="Mia Savrljuga" userId="29d020ba494f34ac" providerId="LiveId" clId="{6605B693-6A18-473F-BE2E-2A28A8358197}" dt="2024-02-24T08:54:39.666" v="1299" actId="1076"/>
        <pc:sldMkLst>
          <pc:docMk/>
          <pc:sldMk cId="544469376" sldId="309"/>
        </pc:sldMkLst>
        <pc:spChg chg="add mod">
          <ac:chgData name="Mia Savrljuga" userId="29d020ba494f34ac" providerId="LiveId" clId="{6605B693-6A18-473F-BE2E-2A28A8358197}" dt="2024-02-24T08:53:55.395" v="1284" actId="1076"/>
          <ac:spMkLst>
            <pc:docMk/>
            <pc:sldMk cId="544469376" sldId="309"/>
            <ac:spMk id="3" creationId="{C3630A9F-F85E-A9ED-4DCD-82B88390CD21}"/>
          </ac:spMkLst>
        </pc:spChg>
        <pc:spChg chg="add mod">
          <ac:chgData name="Mia Savrljuga" userId="29d020ba494f34ac" providerId="LiveId" clId="{6605B693-6A18-473F-BE2E-2A28A8358197}" dt="2024-02-24T08:54:14.626" v="1287" actId="14100"/>
          <ac:spMkLst>
            <pc:docMk/>
            <pc:sldMk cId="544469376" sldId="309"/>
            <ac:spMk id="4" creationId="{146E3C53-4C6D-DF54-3B5B-F671DBAD2942}"/>
          </ac:spMkLst>
        </pc:spChg>
        <pc:spChg chg="add mod">
          <ac:chgData name="Mia Savrljuga" userId="29d020ba494f34ac" providerId="LiveId" clId="{6605B693-6A18-473F-BE2E-2A28A8358197}" dt="2024-02-24T08:54:32.279" v="1295" actId="1076"/>
          <ac:spMkLst>
            <pc:docMk/>
            <pc:sldMk cId="544469376" sldId="309"/>
            <ac:spMk id="5" creationId="{9231D4E1-F440-66F9-3815-E463070A9946}"/>
          </ac:spMkLst>
        </pc:spChg>
        <pc:spChg chg="add mod">
          <ac:chgData name="Mia Savrljuga" userId="29d020ba494f34ac" providerId="LiveId" clId="{6605B693-6A18-473F-BE2E-2A28A8358197}" dt="2024-02-24T08:54:29.422" v="1294" actId="14100"/>
          <ac:spMkLst>
            <pc:docMk/>
            <pc:sldMk cId="544469376" sldId="309"/>
            <ac:spMk id="7" creationId="{E2D33A34-20E9-024B-8003-2002A1FC87CE}"/>
          </ac:spMkLst>
        </pc:spChg>
        <pc:spChg chg="add mod">
          <ac:chgData name="Mia Savrljuga" userId="29d020ba494f34ac" providerId="LiveId" clId="{6605B693-6A18-473F-BE2E-2A28A8358197}" dt="2024-02-24T08:54:24.488" v="1292" actId="14100"/>
          <ac:spMkLst>
            <pc:docMk/>
            <pc:sldMk cId="544469376" sldId="309"/>
            <ac:spMk id="9" creationId="{C734144D-6200-970F-0404-E4DAD988DCDA}"/>
          </ac:spMkLst>
        </pc:spChg>
        <pc:spChg chg="add mod">
          <ac:chgData name="Mia Savrljuga" userId="29d020ba494f34ac" providerId="LiveId" clId="{6605B693-6A18-473F-BE2E-2A28A8358197}" dt="2024-02-24T08:54:36.152" v="1297" actId="1076"/>
          <ac:spMkLst>
            <pc:docMk/>
            <pc:sldMk cId="544469376" sldId="309"/>
            <ac:spMk id="10" creationId="{5D8363C1-5F7C-7B81-44A5-99ECFE42A02C}"/>
          </ac:spMkLst>
        </pc:spChg>
        <pc:spChg chg="add mod">
          <ac:chgData name="Mia Savrljuga" userId="29d020ba494f34ac" providerId="LiveId" clId="{6605B693-6A18-473F-BE2E-2A28A8358197}" dt="2024-02-24T08:54:39.666" v="1299" actId="1076"/>
          <ac:spMkLst>
            <pc:docMk/>
            <pc:sldMk cId="544469376" sldId="309"/>
            <ac:spMk id="11" creationId="{A910AC40-7E2C-C5E3-FC67-CF48B4D8690A}"/>
          </ac:spMkLst>
        </pc:spChg>
        <pc:picChg chg="mod modCrop">
          <ac:chgData name="Mia Savrljuga" userId="29d020ba494f34ac" providerId="LiveId" clId="{6605B693-6A18-473F-BE2E-2A28A8358197}" dt="2024-02-24T08:51:07.247" v="1108" actId="1076"/>
          <ac:picMkLst>
            <pc:docMk/>
            <pc:sldMk cId="544469376" sldId="309"/>
            <ac:picMk id="8" creationId="{1518F070-C9B3-482A-93BC-9A928E735709}"/>
          </ac:picMkLst>
        </pc:picChg>
      </pc:sldChg>
    </pc:docChg>
  </pc:docChgLst>
  <pc:docChgLst>
    <pc:chgData name="Mia Savrljuga" userId="29d020ba494f34ac" providerId="LiveId" clId="{4A5E170D-D90C-4B47-B519-CCA7A12EAF88}"/>
    <pc:docChg chg="custSel addSld delSld modSld">
      <pc:chgData name="Mia Savrljuga" userId="29d020ba494f34ac" providerId="LiveId" clId="{4A5E170D-D90C-4B47-B519-CCA7A12EAF88}" dt="2024-02-24T10:10:36.673" v="814" actId="1076"/>
      <pc:docMkLst>
        <pc:docMk/>
      </pc:docMkLst>
      <pc:sldChg chg="delSp modSp mod">
        <pc:chgData name="Mia Savrljuga" userId="29d020ba494f34ac" providerId="LiveId" clId="{4A5E170D-D90C-4B47-B519-CCA7A12EAF88}" dt="2024-02-24T09:50:10.663" v="18" actId="478"/>
        <pc:sldMkLst>
          <pc:docMk/>
          <pc:sldMk cId="0" sldId="256"/>
        </pc:sldMkLst>
        <pc:spChg chg="mod">
          <ac:chgData name="Mia Savrljuga" userId="29d020ba494f34ac" providerId="LiveId" clId="{4A5E170D-D90C-4B47-B519-CCA7A12EAF88}" dt="2024-02-24T09:50:08.678" v="17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4A5E170D-D90C-4B47-B519-CCA7A12EAF88}" dt="2024-02-24T09:50:10.663" v="18" actId="478"/>
          <ac:picMkLst>
            <pc:docMk/>
            <pc:sldMk cId="0" sldId="256"/>
            <ac:picMk id="12" creationId="{3F01F713-1127-965A-0341-A4CD6DD18F4F}"/>
          </ac:picMkLst>
        </pc:picChg>
      </pc:sldChg>
      <pc:sldChg chg="del">
        <pc:chgData name="Mia Savrljuga" userId="29d020ba494f34ac" providerId="LiveId" clId="{4A5E170D-D90C-4B47-B519-CCA7A12EAF88}" dt="2024-02-24T09:50:12.849" v="20" actId="47"/>
        <pc:sldMkLst>
          <pc:docMk/>
          <pc:sldMk cId="149633276" sldId="294"/>
        </pc:sldMkLst>
      </pc:sldChg>
      <pc:sldChg chg="addSp delSp modSp mod modAnim">
        <pc:chgData name="Mia Savrljuga" userId="29d020ba494f34ac" providerId="LiveId" clId="{4A5E170D-D90C-4B47-B519-CCA7A12EAF88}" dt="2024-02-24T09:57:39.825" v="286"/>
        <pc:sldMkLst>
          <pc:docMk/>
          <pc:sldMk cId="2532654509" sldId="295"/>
        </pc:sldMkLst>
        <pc:spChg chg="mod">
          <ac:chgData name="Mia Savrljuga" userId="29d020ba494f34ac" providerId="LiveId" clId="{4A5E170D-D90C-4B47-B519-CCA7A12EAF88}" dt="2024-02-24T09:50:25.278" v="23" actId="14100"/>
          <ac:spMkLst>
            <pc:docMk/>
            <pc:sldMk cId="2532654509" sldId="295"/>
            <ac:spMk id="2" creationId="{FE8597B1-9156-7C44-829E-5D4B273C715F}"/>
          </ac:spMkLst>
        </pc:spChg>
        <pc:spChg chg="add mod">
          <ac:chgData name="Mia Savrljuga" userId="29d020ba494f34ac" providerId="LiveId" clId="{4A5E170D-D90C-4B47-B519-CCA7A12EAF88}" dt="2024-02-24T09:51:29.698" v="38" actId="208"/>
          <ac:spMkLst>
            <pc:docMk/>
            <pc:sldMk cId="2532654509" sldId="295"/>
            <ac:spMk id="7" creationId="{120E8432-DFEC-A6A1-3054-DD76B4DCE4B4}"/>
          </ac:spMkLst>
        </pc:spChg>
        <pc:spChg chg="add mod">
          <ac:chgData name="Mia Savrljuga" userId="29d020ba494f34ac" providerId="LiveId" clId="{4A5E170D-D90C-4B47-B519-CCA7A12EAF88}" dt="2024-02-24T09:52:11.280" v="44" actId="208"/>
          <ac:spMkLst>
            <pc:docMk/>
            <pc:sldMk cId="2532654509" sldId="295"/>
            <ac:spMk id="10" creationId="{C0291DFE-471B-927A-6105-F54E32CC04B4}"/>
          </ac:spMkLst>
        </pc:spChg>
        <pc:spChg chg="add mod">
          <ac:chgData name="Mia Savrljuga" userId="29d020ba494f34ac" providerId="LiveId" clId="{4A5E170D-D90C-4B47-B519-CCA7A12EAF88}" dt="2024-02-24T09:52:39.521" v="55" actId="1076"/>
          <ac:spMkLst>
            <pc:docMk/>
            <pc:sldMk cId="2532654509" sldId="295"/>
            <ac:spMk id="11" creationId="{5E26375C-25DE-7725-B178-9D39A4CCD937}"/>
          </ac:spMkLst>
        </pc:spChg>
        <pc:spChg chg="add mod">
          <ac:chgData name="Mia Savrljuga" userId="29d020ba494f34ac" providerId="LiveId" clId="{4A5E170D-D90C-4B47-B519-CCA7A12EAF88}" dt="2024-02-24T09:52:36.208" v="54" actId="1076"/>
          <ac:spMkLst>
            <pc:docMk/>
            <pc:sldMk cId="2532654509" sldId="295"/>
            <ac:spMk id="12" creationId="{94AD0A4B-FF4C-0875-AE5D-14DD8873C25C}"/>
          </ac:spMkLst>
        </pc:spChg>
        <pc:spChg chg="add mod">
          <ac:chgData name="Mia Savrljuga" userId="29d020ba494f34ac" providerId="LiveId" clId="{4A5E170D-D90C-4B47-B519-CCA7A12EAF88}" dt="2024-02-24T09:52:30.110" v="53" actId="1076"/>
          <ac:spMkLst>
            <pc:docMk/>
            <pc:sldMk cId="2532654509" sldId="295"/>
            <ac:spMk id="13" creationId="{13AB2FA8-BC35-8709-5183-BEF36E3B0EB2}"/>
          </ac:spMkLst>
        </pc:spChg>
        <pc:spChg chg="add mod">
          <ac:chgData name="Mia Savrljuga" userId="29d020ba494f34ac" providerId="LiveId" clId="{4A5E170D-D90C-4B47-B519-CCA7A12EAF88}" dt="2024-02-24T09:52:25.533" v="52" actId="1076"/>
          <ac:spMkLst>
            <pc:docMk/>
            <pc:sldMk cId="2532654509" sldId="295"/>
            <ac:spMk id="14" creationId="{DF5BC243-848A-B835-CBFA-78A345973FA7}"/>
          </ac:spMkLst>
        </pc:spChg>
        <pc:spChg chg="add mod">
          <ac:chgData name="Mia Savrljuga" userId="29d020ba494f34ac" providerId="LiveId" clId="{4A5E170D-D90C-4B47-B519-CCA7A12EAF88}" dt="2024-02-24T09:52:22.064" v="51" actId="1076"/>
          <ac:spMkLst>
            <pc:docMk/>
            <pc:sldMk cId="2532654509" sldId="295"/>
            <ac:spMk id="15" creationId="{4EACDC83-68BB-0E06-623A-C6B86ABF332C}"/>
          </ac:spMkLst>
        </pc:spChg>
        <pc:spChg chg="add mod">
          <ac:chgData name="Mia Savrljuga" userId="29d020ba494f34ac" providerId="LiveId" clId="{4A5E170D-D90C-4B47-B519-CCA7A12EAF88}" dt="2024-02-24T09:54:54.737" v="265" actId="1076"/>
          <ac:spMkLst>
            <pc:docMk/>
            <pc:sldMk cId="2532654509" sldId="295"/>
            <ac:spMk id="16" creationId="{D071A961-29B5-DDC2-35ED-F4DF620CB713}"/>
          </ac:spMkLst>
        </pc:spChg>
        <pc:spChg chg="add mod">
          <ac:chgData name="Mia Savrljuga" userId="29d020ba494f34ac" providerId="LiveId" clId="{4A5E170D-D90C-4B47-B519-CCA7A12EAF88}" dt="2024-02-24T09:57:36.328" v="285" actId="207"/>
          <ac:spMkLst>
            <pc:docMk/>
            <pc:sldMk cId="2532654509" sldId="295"/>
            <ac:spMk id="17" creationId="{B6BCC136-65E6-E6E7-1ADF-3BE4DFB6389B}"/>
          </ac:spMkLst>
        </pc:spChg>
        <pc:picChg chg="del">
          <ac:chgData name="Mia Savrljuga" userId="29d020ba494f34ac" providerId="LiveId" clId="{4A5E170D-D90C-4B47-B519-CCA7A12EAF88}" dt="2024-02-24T09:50:15.033" v="21" actId="478"/>
          <ac:picMkLst>
            <pc:docMk/>
            <pc:sldMk cId="2532654509" sldId="295"/>
            <ac:picMk id="4" creationId="{03C77EDE-0F58-FE63-E52D-19FD15CBF64E}"/>
          </ac:picMkLst>
        </pc:picChg>
        <pc:picChg chg="add mod modCrop">
          <ac:chgData name="Mia Savrljuga" userId="29d020ba494f34ac" providerId="LiveId" clId="{4A5E170D-D90C-4B47-B519-CCA7A12EAF88}" dt="2024-02-24T09:51:13.228" v="35" actId="14100"/>
          <ac:picMkLst>
            <pc:docMk/>
            <pc:sldMk cId="2532654509" sldId="295"/>
            <ac:picMk id="5" creationId="{28A849F9-D221-87F4-3E05-63425C682496}"/>
          </ac:picMkLst>
        </pc:picChg>
        <pc:picChg chg="add mod">
          <ac:chgData name="Mia Savrljuga" userId="29d020ba494f34ac" providerId="LiveId" clId="{4A5E170D-D90C-4B47-B519-CCA7A12EAF88}" dt="2024-02-24T09:51:53.919" v="41"/>
          <ac:picMkLst>
            <pc:docMk/>
            <pc:sldMk cId="2532654509" sldId="295"/>
            <ac:picMk id="9" creationId="{BD02A53B-AC98-7031-8B5A-800B5ACD5C01}"/>
          </ac:picMkLst>
        </pc:picChg>
      </pc:sldChg>
      <pc:sldChg chg="del">
        <pc:chgData name="Mia Savrljuga" userId="29d020ba494f34ac" providerId="LiveId" clId="{4A5E170D-D90C-4B47-B519-CCA7A12EAF88}" dt="2024-02-24T09:50:28.785" v="26" actId="47"/>
        <pc:sldMkLst>
          <pc:docMk/>
          <pc:sldMk cId="1122926300" sldId="296"/>
        </pc:sldMkLst>
      </pc:sldChg>
      <pc:sldChg chg="del">
        <pc:chgData name="Mia Savrljuga" userId="29d020ba494f34ac" providerId="LiveId" clId="{4A5E170D-D90C-4B47-B519-CCA7A12EAF88}" dt="2024-02-24T09:50:12.225" v="19" actId="47"/>
        <pc:sldMkLst>
          <pc:docMk/>
          <pc:sldMk cId="30353041" sldId="297"/>
        </pc:sldMkLst>
      </pc:sldChg>
      <pc:sldChg chg="del">
        <pc:chgData name="Mia Savrljuga" userId="29d020ba494f34ac" providerId="LiveId" clId="{4A5E170D-D90C-4B47-B519-CCA7A12EAF88}" dt="2024-02-24T09:50:28.440" v="25" actId="47"/>
        <pc:sldMkLst>
          <pc:docMk/>
          <pc:sldMk cId="3134242223" sldId="298"/>
        </pc:sldMkLst>
      </pc:sldChg>
      <pc:sldChg chg="del">
        <pc:chgData name="Mia Savrljuga" userId="29d020ba494f34ac" providerId="LiveId" clId="{4A5E170D-D90C-4B47-B519-CCA7A12EAF88}" dt="2024-02-24T09:50:29.445" v="27" actId="47"/>
        <pc:sldMkLst>
          <pc:docMk/>
          <pc:sldMk cId="327147956" sldId="299"/>
        </pc:sldMkLst>
      </pc:sldChg>
      <pc:sldChg chg="del">
        <pc:chgData name="Mia Savrljuga" userId="29d020ba494f34ac" providerId="LiveId" clId="{4A5E170D-D90C-4B47-B519-CCA7A12EAF88}" dt="2024-02-24T09:50:29.985" v="28" actId="47"/>
        <pc:sldMkLst>
          <pc:docMk/>
          <pc:sldMk cId="444668799" sldId="301"/>
        </pc:sldMkLst>
      </pc:sldChg>
      <pc:sldChg chg="del">
        <pc:chgData name="Mia Savrljuga" userId="29d020ba494f34ac" providerId="LiveId" clId="{4A5E170D-D90C-4B47-B519-CCA7A12EAF88}" dt="2024-02-24T09:50:30.593" v="29" actId="47"/>
        <pc:sldMkLst>
          <pc:docMk/>
          <pc:sldMk cId="2324494319" sldId="302"/>
        </pc:sldMkLst>
      </pc:sldChg>
      <pc:sldChg chg="del">
        <pc:chgData name="Mia Savrljuga" userId="29d020ba494f34ac" providerId="LiveId" clId="{4A5E170D-D90C-4B47-B519-CCA7A12EAF88}" dt="2024-02-24T09:50:31.254" v="30" actId="47"/>
        <pc:sldMkLst>
          <pc:docMk/>
          <pc:sldMk cId="2195049210" sldId="303"/>
        </pc:sldMkLst>
      </pc:sldChg>
      <pc:sldChg chg="addSp modSp add mod modAnim">
        <pc:chgData name="Mia Savrljuga" userId="29d020ba494f34ac" providerId="LiveId" clId="{4A5E170D-D90C-4B47-B519-CCA7A12EAF88}" dt="2024-02-24T09:58:10.863" v="298" actId="1076"/>
        <pc:sldMkLst>
          <pc:docMk/>
          <pc:sldMk cId="1496701207" sldId="304"/>
        </pc:sldMkLst>
        <pc:spChg chg="add mod">
          <ac:chgData name="Mia Savrljuga" userId="29d020ba494f34ac" providerId="LiveId" clId="{4A5E170D-D90C-4B47-B519-CCA7A12EAF88}" dt="2024-02-24T09:58:10.863" v="298" actId="1076"/>
          <ac:spMkLst>
            <pc:docMk/>
            <pc:sldMk cId="1496701207" sldId="304"/>
            <ac:spMk id="5" creationId="{4A00A18D-FD8A-C549-6545-E8FD5FBF7C65}"/>
          </ac:spMkLst>
        </pc:spChg>
        <pc:spChg chg="add mod">
          <ac:chgData name="Mia Savrljuga" userId="29d020ba494f34ac" providerId="LiveId" clId="{4A5E170D-D90C-4B47-B519-CCA7A12EAF88}" dt="2024-02-24T09:58:07.911" v="297" actId="1076"/>
          <ac:spMkLst>
            <pc:docMk/>
            <pc:sldMk cId="1496701207" sldId="304"/>
            <ac:spMk id="7" creationId="{650089F1-11F8-39C8-1159-382560974287}"/>
          </ac:spMkLst>
        </pc:spChg>
        <pc:spChg chg="add mod">
          <ac:chgData name="Mia Savrljuga" userId="29d020ba494f34ac" providerId="LiveId" clId="{4A5E170D-D90C-4B47-B519-CCA7A12EAF88}" dt="2024-02-24T09:58:03.741" v="296" actId="1076"/>
          <ac:spMkLst>
            <pc:docMk/>
            <pc:sldMk cId="1496701207" sldId="304"/>
            <ac:spMk id="8" creationId="{C7DBCAB6-E47F-117C-0986-95A87355859C}"/>
          </ac:spMkLst>
        </pc:spChg>
        <pc:spChg chg="add mod">
          <ac:chgData name="Mia Savrljuga" userId="29d020ba494f34ac" providerId="LiveId" clId="{4A5E170D-D90C-4B47-B519-CCA7A12EAF88}" dt="2024-02-24T09:57:59.921" v="295" actId="1076"/>
          <ac:spMkLst>
            <pc:docMk/>
            <pc:sldMk cId="1496701207" sldId="304"/>
            <ac:spMk id="9" creationId="{1CA21C82-6681-D483-928E-8E5DBAFE3504}"/>
          </ac:spMkLst>
        </pc:spChg>
        <pc:spChg chg="add mod">
          <ac:chgData name="Mia Savrljuga" userId="29d020ba494f34ac" providerId="LiveId" clId="{4A5E170D-D90C-4B47-B519-CCA7A12EAF88}" dt="2024-02-24T09:57:55.993" v="294" actId="1076"/>
          <ac:spMkLst>
            <pc:docMk/>
            <pc:sldMk cId="1496701207" sldId="304"/>
            <ac:spMk id="10" creationId="{F6935CCC-23EB-887A-B306-F828DE23CECA}"/>
          </ac:spMkLst>
        </pc:spChg>
        <pc:spChg chg="add mod">
          <ac:chgData name="Mia Savrljuga" userId="29d020ba494f34ac" providerId="LiveId" clId="{4A5E170D-D90C-4B47-B519-CCA7A12EAF88}" dt="2024-02-24T09:57:53.355" v="293" actId="1076"/>
          <ac:spMkLst>
            <pc:docMk/>
            <pc:sldMk cId="1496701207" sldId="304"/>
            <ac:spMk id="11" creationId="{B8F5F819-31BB-D886-BA53-7E93CD3F416F}"/>
          </ac:spMkLst>
        </pc:spChg>
        <pc:picChg chg="add mod modCrop">
          <ac:chgData name="Mia Savrljuga" userId="29d020ba494f34ac" providerId="LiveId" clId="{4A5E170D-D90C-4B47-B519-CCA7A12EAF88}" dt="2024-02-24T09:57:12.581" v="282" actId="14100"/>
          <ac:picMkLst>
            <pc:docMk/>
            <pc:sldMk cId="1496701207" sldId="304"/>
            <ac:picMk id="4" creationId="{8D8CE5A3-525C-0E68-1692-071E686420B4}"/>
          </ac:picMkLst>
        </pc:picChg>
      </pc:sldChg>
      <pc:sldChg chg="addSp modSp add mod">
        <pc:chgData name="Mia Savrljuga" userId="29d020ba494f34ac" providerId="LiveId" clId="{4A5E170D-D90C-4B47-B519-CCA7A12EAF88}" dt="2024-02-24T09:56:10.788" v="276"/>
        <pc:sldMkLst>
          <pc:docMk/>
          <pc:sldMk cId="3574805186" sldId="305"/>
        </pc:sldMkLst>
        <pc:spChg chg="add mod">
          <ac:chgData name="Mia Savrljuga" userId="29d020ba494f34ac" providerId="LiveId" clId="{4A5E170D-D90C-4B47-B519-CCA7A12EAF88}" dt="2024-02-24T09:55:30.124" v="273" actId="208"/>
          <ac:spMkLst>
            <pc:docMk/>
            <pc:sldMk cId="3574805186" sldId="305"/>
            <ac:spMk id="3" creationId="{36016C50-DAAB-D79B-3DC4-1F3A38E6A5CD}"/>
          </ac:spMkLst>
        </pc:spChg>
        <pc:picChg chg="mod modCrop">
          <ac:chgData name="Mia Savrljuga" userId="29d020ba494f34ac" providerId="LiveId" clId="{4A5E170D-D90C-4B47-B519-CCA7A12EAF88}" dt="2024-02-24T09:55:16.530" v="270" actId="14100"/>
          <ac:picMkLst>
            <pc:docMk/>
            <pc:sldMk cId="3574805186" sldId="305"/>
            <ac:picMk id="5" creationId="{28A849F9-D221-87F4-3E05-63425C682496}"/>
          </ac:picMkLst>
        </pc:picChg>
        <pc:picChg chg="add mod">
          <ac:chgData name="Mia Savrljuga" userId="29d020ba494f34ac" providerId="LiveId" clId="{4A5E170D-D90C-4B47-B519-CCA7A12EAF88}" dt="2024-02-24T09:56:10.788" v="276"/>
          <ac:picMkLst>
            <pc:docMk/>
            <pc:sldMk cId="3574805186" sldId="305"/>
            <ac:picMk id="7" creationId="{D561D61C-9C0D-EF1E-4D37-D77596BA4C81}"/>
          </ac:picMkLst>
        </pc:picChg>
      </pc:sldChg>
      <pc:sldChg chg="addSp modSp add mod modAnim">
        <pc:chgData name="Mia Savrljuga" userId="29d020ba494f34ac" providerId="LiveId" clId="{4A5E170D-D90C-4B47-B519-CCA7A12EAF88}" dt="2024-02-24T10:00:17.700" v="324"/>
        <pc:sldMkLst>
          <pc:docMk/>
          <pc:sldMk cId="3803341500" sldId="306"/>
        </pc:sldMkLst>
        <pc:spChg chg="add mod">
          <ac:chgData name="Mia Savrljuga" userId="29d020ba494f34ac" providerId="LiveId" clId="{4A5E170D-D90C-4B47-B519-CCA7A12EAF88}" dt="2024-02-24T09:59:13.025" v="307" actId="1076"/>
          <ac:spMkLst>
            <pc:docMk/>
            <pc:sldMk cId="3803341500" sldId="306"/>
            <ac:spMk id="3" creationId="{77D7160E-0B49-A3EC-D41F-895EF24B499A}"/>
          </ac:spMkLst>
        </pc:spChg>
        <pc:spChg chg="add mod">
          <ac:chgData name="Mia Savrljuga" userId="29d020ba494f34ac" providerId="LiveId" clId="{4A5E170D-D90C-4B47-B519-CCA7A12EAF88}" dt="2024-02-24T09:59:51.460" v="321" actId="1076"/>
          <ac:spMkLst>
            <pc:docMk/>
            <pc:sldMk cId="3803341500" sldId="306"/>
            <ac:spMk id="5" creationId="{0170E0B0-FC98-2262-9B46-B5723635ADCA}"/>
          </ac:spMkLst>
        </pc:spChg>
        <pc:spChg chg="add mod">
          <ac:chgData name="Mia Savrljuga" userId="29d020ba494f34ac" providerId="LiveId" clId="{4A5E170D-D90C-4B47-B519-CCA7A12EAF88}" dt="2024-02-24T09:59:47.121" v="320" actId="14100"/>
          <ac:spMkLst>
            <pc:docMk/>
            <pc:sldMk cId="3803341500" sldId="306"/>
            <ac:spMk id="7" creationId="{DB7038DF-1802-035A-A1D0-C460FEF42356}"/>
          </ac:spMkLst>
        </pc:spChg>
        <pc:spChg chg="add mod">
          <ac:chgData name="Mia Savrljuga" userId="29d020ba494f34ac" providerId="LiveId" clId="{4A5E170D-D90C-4B47-B519-CCA7A12EAF88}" dt="2024-02-24T09:59:39.211" v="318" actId="14100"/>
          <ac:spMkLst>
            <pc:docMk/>
            <pc:sldMk cId="3803341500" sldId="306"/>
            <ac:spMk id="8" creationId="{68F36AA7-D7E9-8742-B75C-FE2039A1060D}"/>
          </ac:spMkLst>
        </pc:spChg>
        <pc:spChg chg="add mod">
          <ac:chgData name="Mia Savrljuga" userId="29d020ba494f34ac" providerId="LiveId" clId="{4A5E170D-D90C-4B47-B519-CCA7A12EAF88}" dt="2024-02-24T09:59:32.239" v="316" actId="14100"/>
          <ac:spMkLst>
            <pc:docMk/>
            <pc:sldMk cId="3803341500" sldId="306"/>
            <ac:spMk id="9" creationId="{231FFE06-EA63-59A8-AC9F-49673D4C092C}"/>
          </ac:spMkLst>
        </pc:spChg>
        <pc:spChg chg="add mod">
          <ac:chgData name="Mia Savrljuga" userId="29d020ba494f34ac" providerId="LiveId" clId="{4A5E170D-D90C-4B47-B519-CCA7A12EAF88}" dt="2024-02-24T09:59:22.671" v="314" actId="14100"/>
          <ac:spMkLst>
            <pc:docMk/>
            <pc:sldMk cId="3803341500" sldId="306"/>
            <ac:spMk id="10" creationId="{EBD4A440-DB47-1B8D-205A-CF76419599A5}"/>
          </ac:spMkLst>
        </pc:spChg>
        <pc:picChg chg="mod modCrop">
          <ac:chgData name="Mia Savrljuga" userId="29d020ba494f34ac" providerId="LiveId" clId="{4A5E170D-D90C-4B47-B519-CCA7A12EAF88}" dt="2024-02-24T09:58:41.320" v="303" actId="14100"/>
          <ac:picMkLst>
            <pc:docMk/>
            <pc:sldMk cId="3803341500" sldId="306"/>
            <ac:picMk id="4" creationId="{8D8CE5A3-525C-0E68-1692-071E686420B4}"/>
          </ac:picMkLst>
        </pc:picChg>
        <pc:picChg chg="add mod">
          <ac:chgData name="Mia Savrljuga" userId="29d020ba494f34ac" providerId="LiveId" clId="{4A5E170D-D90C-4B47-B519-CCA7A12EAF88}" dt="2024-02-24T10:00:17.700" v="324"/>
          <ac:picMkLst>
            <pc:docMk/>
            <pc:sldMk cId="3803341500" sldId="306"/>
            <ac:picMk id="12" creationId="{325B0B3F-48AF-84D5-901D-42EDE18D6F98}"/>
          </ac:picMkLst>
        </pc:picChg>
      </pc:sldChg>
      <pc:sldChg chg="addSp modSp add mod modAnim">
        <pc:chgData name="Mia Savrljuga" userId="29d020ba494f34ac" providerId="LiveId" clId="{4A5E170D-D90C-4B47-B519-CCA7A12EAF88}" dt="2024-02-24T10:03:26.787" v="523"/>
        <pc:sldMkLst>
          <pc:docMk/>
          <pc:sldMk cId="415282845" sldId="307"/>
        </pc:sldMkLst>
        <pc:spChg chg="add mod">
          <ac:chgData name="Mia Savrljuga" userId="29d020ba494f34ac" providerId="LiveId" clId="{4A5E170D-D90C-4B47-B519-CCA7A12EAF88}" dt="2024-02-24T10:03:26.787" v="523"/>
          <ac:spMkLst>
            <pc:docMk/>
            <pc:sldMk cId="415282845" sldId="307"/>
            <ac:spMk id="3" creationId="{7C7F5B47-1913-BEBB-E9AE-CD6BF88334CA}"/>
          </ac:spMkLst>
        </pc:spChg>
        <pc:picChg chg="mod modCrop">
          <ac:chgData name="Mia Savrljuga" userId="29d020ba494f34ac" providerId="LiveId" clId="{4A5E170D-D90C-4B47-B519-CCA7A12EAF88}" dt="2024-02-24T10:01:44.930" v="330" actId="14100"/>
          <ac:picMkLst>
            <pc:docMk/>
            <pc:sldMk cId="415282845" sldId="307"/>
            <ac:picMk id="4" creationId="{8D8CE5A3-525C-0E68-1692-071E686420B4}"/>
          </ac:picMkLst>
        </pc:picChg>
      </pc:sldChg>
      <pc:sldChg chg="addSp modSp add mod modAnim">
        <pc:chgData name="Mia Savrljuga" userId="29d020ba494f34ac" providerId="LiveId" clId="{4A5E170D-D90C-4B47-B519-CCA7A12EAF88}" dt="2024-02-24T10:05:10.969" v="722"/>
        <pc:sldMkLst>
          <pc:docMk/>
          <pc:sldMk cId="738233728" sldId="308"/>
        </pc:sldMkLst>
        <pc:spChg chg="add mod">
          <ac:chgData name="Mia Savrljuga" userId="29d020ba494f34ac" providerId="LiveId" clId="{4A5E170D-D90C-4B47-B519-CCA7A12EAF88}" dt="2024-02-24T10:03:54.024" v="530" actId="208"/>
          <ac:spMkLst>
            <pc:docMk/>
            <pc:sldMk cId="738233728" sldId="308"/>
            <ac:spMk id="3" creationId="{AE7D6B09-53C5-436D-DD54-467563ABC83A}"/>
          </ac:spMkLst>
        </pc:spChg>
        <pc:spChg chg="add mod">
          <ac:chgData name="Mia Savrljuga" userId="29d020ba494f34ac" providerId="LiveId" clId="{4A5E170D-D90C-4B47-B519-CCA7A12EAF88}" dt="2024-02-24T10:05:02.852" v="720"/>
          <ac:spMkLst>
            <pc:docMk/>
            <pc:sldMk cId="738233728" sldId="308"/>
            <ac:spMk id="5" creationId="{7721C49F-16ED-B21B-1A88-83DB23C475EB}"/>
          </ac:spMkLst>
        </pc:spChg>
        <pc:spChg chg="add mod">
          <ac:chgData name="Mia Savrljuga" userId="29d020ba494f34ac" providerId="LiveId" clId="{4A5E170D-D90C-4B47-B519-CCA7A12EAF88}" dt="2024-02-24T10:05:08.903" v="721"/>
          <ac:spMkLst>
            <pc:docMk/>
            <pc:sldMk cId="738233728" sldId="308"/>
            <ac:spMk id="7" creationId="{743C7BCF-C743-CD73-C5C1-8039132A13A9}"/>
          </ac:spMkLst>
        </pc:spChg>
        <pc:picChg chg="mod modCrop">
          <ac:chgData name="Mia Savrljuga" userId="29d020ba494f34ac" providerId="LiveId" clId="{4A5E170D-D90C-4B47-B519-CCA7A12EAF88}" dt="2024-02-24T10:03:43.424" v="527" actId="1076"/>
          <ac:picMkLst>
            <pc:docMk/>
            <pc:sldMk cId="738233728" sldId="308"/>
            <ac:picMk id="4" creationId="{8D8CE5A3-525C-0E68-1692-071E686420B4}"/>
          </ac:picMkLst>
        </pc:picChg>
      </pc:sldChg>
      <pc:sldChg chg="addSp delSp modSp add mod delAnim modAnim">
        <pc:chgData name="Mia Savrljuga" userId="29d020ba494f34ac" providerId="LiveId" clId="{4A5E170D-D90C-4B47-B519-CCA7A12EAF88}" dt="2024-02-24T10:07:18.813" v="752"/>
        <pc:sldMkLst>
          <pc:docMk/>
          <pc:sldMk cId="2393830154" sldId="309"/>
        </pc:sldMkLst>
        <pc:spChg chg="del">
          <ac:chgData name="Mia Savrljuga" userId="29d020ba494f34ac" providerId="LiveId" clId="{4A5E170D-D90C-4B47-B519-CCA7A12EAF88}" dt="2024-02-24T10:05:17.562" v="725" actId="478"/>
          <ac:spMkLst>
            <pc:docMk/>
            <pc:sldMk cId="2393830154" sldId="309"/>
            <ac:spMk id="5" creationId="{7721C49F-16ED-B21B-1A88-83DB23C475EB}"/>
          </ac:spMkLst>
        </pc:spChg>
        <pc:spChg chg="add mod">
          <ac:chgData name="Mia Savrljuga" userId="29d020ba494f34ac" providerId="LiveId" clId="{4A5E170D-D90C-4B47-B519-CCA7A12EAF88}" dt="2024-02-24T10:06:23.971" v="733" actId="14100"/>
          <ac:spMkLst>
            <pc:docMk/>
            <pc:sldMk cId="2393830154" sldId="309"/>
            <ac:spMk id="9" creationId="{DF1536E4-408B-AB84-2DE5-AE06860FBC6D}"/>
          </ac:spMkLst>
        </pc:spChg>
        <pc:spChg chg="add mod">
          <ac:chgData name="Mia Savrljuga" userId="29d020ba494f34ac" providerId="LiveId" clId="{4A5E170D-D90C-4B47-B519-CCA7A12EAF88}" dt="2024-02-24T10:06:53.603" v="748" actId="1076"/>
          <ac:spMkLst>
            <pc:docMk/>
            <pc:sldMk cId="2393830154" sldId="309"/>
            <ac:spMk id="10" creationId="{45E2FB1B-5CC2-C14C-640E-825CA151E647}"/>
          </ac:spMkLst>
        </pc:spChg>
        <pc:spChg chg="add mod">
          <ac:chgData name="Mia Savrljuga" userId="29d020ba494f34ac" providerId="LiveId" clId="{4A5E170D-D90C-4B47-B519-CCA7A12EAF88}" dt="2024-02-24T10:06:50.986" v="747" actId="14100"/>
          <ac:spMkLst>
            <pc:docMk/>
            <pc:sldMk cId="2393830154" sldId="309"/>
            <ac:spMk id="11" creationId="{F81CB9C7-F506-6A30-1347-311904DC8668}"/>
          </ac:spMkLst>
        </pc:spChg>
        <pc:spChg chg="add mod">
          <ac:chgData name="Mia Savrljuga" userId="29d020ba494f34ac" providerId="LiveId" clId="{4A5E170D-D90C-4B47-B519-CCA7A12EAF88}" dt="2024-02-24T10:06:45.604" v="745" actId="1076"/>
          <ac:spMkLst>
            <pc:docMk/>
            <pc:sldMk cId="2393830154" sldId="309"/>
            <ac:spMk id="12" creationId="{6F3CF2C7-8F97-EB8F-44FE-94CA9D4224F3}"/>
          </ac:spMkLst>
        </pc:spChg>
        <pc:spChg chg="add mod">
          <ac:chgData name="Mia Savrljuga" userId="29d020ba494f34ac" providerId="LiveId" clId="{4A5E170D-D90C-4B47-B519-CCA7A12EAF88}" dt="2024-02-24T10:06:42.461" v="744" actId="14100"/>
          <ac:spMkLst>
            <pc:docMk/>
            <pc:sldMk cId="2393830154" sldId="309"/>
            <ac:spMk id="13" creationId="{A9AC9C24-04C4-28F3-411E-5820266E0302}"/>
          </ac:spMkLst>
        </pc:spChg>
        <pc:spChg chg="add mod">
          <ac:chgData name="Mia Savrljuga" userId="29d020ba494f34ac" providerId="LiveId" clId="{4A5E170D-D90C-4B47-B519-CCA7A12EAF88}" dt="2024-02-24T10:06:37.146" v="742" actId="14100"/>
          <ac:spMkLst>
            <pc:docMk/>
            <pc:sldMk cId="2393830154" sldId="309"/>
            <ac:spMk id="14" creationId="{0EA40055-7114-BB98-E365-EF641002D257}"/>
          </ac:spMkLst>
        </pc:spChg>
        <pc:spChg chg="add mod">
          <ac:chgData name="Mia Savrljuga" userId="29d020ba494f34ac" providerId="LiveId" clId="{4A5E170D-D90C-4B47-B519-CCA7A12EAF88}" dt="2024-02-24T10:06:33.484" v="740" actId="1076"/>
          <ac:spMkLst>
            <pc:docMk/>
            <pc:sldMk cId="2393830154" sldId="309"/>
            <ac:spMk id="15" creationId="{498D4EEF-C054-BD6B-E7F8-1DB16D27749C}"/>
          </ac:spMkLst>
        </pc:spChg>
        <pc:picChg chg="del">
          <ac:chgData name="Mia Savrljuga" userId="29d020ba494f34ac" providerId="LiveId" clId="{4A5E170D-D90C-4B47-B519-CCA7A12EAF88}" dt="2024-02-24T10:05:14.745" v="724" actId="478"/>
          <ac:picMkLst>
            <pc:docMk/>
            <pc:sldMk cId="2393830154" sldId="309"/>
            <ac:picMk id="4" creationId="{8D8CE5A3-525C-0E68-1692-071E686420B4}"/>
          </ac:picMkLst>
        </pc:picChg>
        <pc:picChg chg="add mod modCrop">
          <ac:chgData name="Mia Savrljuga" userId="29d020ba494f34ac" providerId="LiveId" clId="{4A5E170D-D90C-4B47-B519-CCA7A12EAF88}" dt="2024-02-24T10:06:08.839" v="730" actId="14100"/>
          <ac:picMkLst>
            <pc:docMk/>
            <pc:sldMk cId="2393830154" sldId="309"/>
            <ac:picMk id="8" creationId="{6BB45FE1-DB56-1A8B-84F7-3C42BF701D05}"/>
          </ac:picMkLst>
        </pc:picChg>
        <pc:picChg chg="add mod">
          <ac:chgData name="Mia Savrljuga" userId="29d020ba494f34ac" providerId="LiveId" clId="{4A5E170D-D90C-4B47-B519-CCA7A12EAF88}" dt="2024-02-24T10:07:16.094" v="751" actId="14100"/>
          <ac:picMkLst>
            <pc:docMk/>
            <pc:sldMk cId="2393830154" sldId="309"/>
            <ac:picMk id="17" creationId="{0B7BD2F9-44CB-5067-A006-E9A4F4E88B76}"/>
          </ac:picMkLst>
        </pc:picChg>
      </pc:sldChg>
      <pc:sldChg chg="addSp modSp add mod modAnim">
        <pc:chgData name="Mia Savrljuga" userId="29d020ba494f34ac" providerId="LiveId" clId="{4A5E170D-D90C-4B47-B519-CCA7A12EAF88}" dt="2024-02-24T10:07:40.423" v="758" actId="14100"/>
        <pc:sldMkLst>
          <pc:docMk/>
          <pc:sldMk cId="49414876" sldId="310"/>
        </pc:sldMkLst>
        <pc:spChg chg="add mod">
          <ac:chgData name="Mia Savrljuga" userId="29d020ba494f34ac" providerId="LiveId" clId="{4A5E170D-D90C-4B47-B519-CCA7A12EAF88}" dt="2024-02-24T10:07:40.423" v="758" actId="14100"/>
          <ac:spMkLst>
            <pc:docMk/>
            <pc:sldMk cId="49414876" sldId="310"/>
            <ac:spMk id="4" creationId="{3BC9E576-9BF3-B27B-3C11-901CD1E4759F}"/>
          </ac:spMkLst>
        </pc:spChg>
        <pc:picChg chg="mod modCrop">
          <ac:chgData name="Mia Savrljuga" userId="29d020ba494f34ac" providerId="LiveId" clId="{4A5E170D-D90C-4B47-B519-CCA7A12EAF88}" dt="2024-02-24T10:07:31.681" v="755" actId="14100"/>
          <ac:picMkLst>
            <pc:docMk/>
            <pc:sldMk cId="49414876" sldId="310"/>
            <ac:picMk id="8" creationId="{6BB45FE1-DB56-1A8B-84F7-3C42BF701D05}"/>
          </ac:picMkLst>
        </pc:picChg>
      </pc:sldChg>
      <pc:sldChg chg="addSp delSp modSp add mod modAnim">
        <pc:chgData name="Mia Savrljuga" userId="29d020ba494f34ac" providerId="LiveId" clId="{4A5E170D-D90C-4B47-B519-CCA7A12EAF88}" dt="2024-02-24T10:09:18.755" v="792" actId="1076"/>
        <pc:sldMkLst>
          <pc:docMk/>
          <pc:sldMk cId="3281438473" sldId="311"/>
        </pc:sldMkLst>
        <pc:spChg chg="del">
          <ac:chgData name="Mia Savrljuga" userId="29d020ba494f34ac" providerId="LiveId" clId="{4A5E170D-D90C-4B47-B519-CCA7A12EAF88}" dt="2024-02-24T10:08:26.763" v="767" actId="478"/>
          <ac:spMkLst>
            <pc:docMk/>
            <pc:sldMk cId="3281438473" sldId="311"/>
            <ac:spMk id="3" creationId="{AE7D6B09-53C5-436D-DD54-467563ABC83A}"/>
          </ac:spMkLst>
        </pc:spChg>
        <pc:spChg chg="mod ord">
          <ac:chgData name="Mia Savrljuga" userId="29d020ba494f34ac" providerId="LiveId" clId="{4A5E170D-D90C-4B47-B519-CCA7A12EAF88}" dt="2024-02-24T10:08:39.919" v="771" actId="14100"/>
          <ac:spMkLst>
            <pc:docMk/>
            <pc:sldMk cId="3281438473" sldId="311"/>
            <ac:spMk id="4" creationId="{3BC9E576-9BF3-B27B-3C11-901CD1E4759F}"/>
          </ac:spMkLst>
        </pc:spChg>
        <pc:spChg chg="add mod">
          <ac:chgData name="Mia Savrljuga" userId="29d020ba494f34ac" providerId="LiveId" clId="{4A5E170D-D90C-4B47-B519-CCA7A12EAF88}" dt="2024-02-24T10:08:53.129" v="779" actId="1076"/>
          <ac:spMkLst>
            <pc:docMk/>
            <pc:sldMk cId="3281438473" sldId="311"/>
            <ac:spMk id="9" creationId="{36E13FB1-6425-1D61-4542-62F2F1F211C8}"/>
          </ac:spMkLst>
        </pc:spChg>
        <pc:spChg chg="add mod">
          <ac:chgData name="Mia Savrljuga" userId="29d020ba494f34ac" providerId="LiveId" clId="{4A5E170D-D90C-4B47-B519-CCA7A12EAF88}" dt="2024-02-24T10:08:51.235" v="778" actId="1076"/>
          <ac:spMkLst>
            <pc:docMk/>
            <pc:sldMk cId="3281438473" sldId="311"/>
            <ac:spMk id="10" creationId="{9DEAF554-66FD-7041-9AE9-8D83AFF46B42}"/>
          </ac:spMkLst>
        </pc:spChg>
        <pc:spChg chg="add mod">
          <ac:chgData name="Mia Savrljuga" userId="29d020ba494f34ac" providerId="LiveId" clId="{4A5E170D-D90C-4B47-B519-CCA7A12EAF88}" dt="2024-02-24T10:08:47.817" v="777" actId="1076"/>
          <ac:spMkLst>
            <pc:docMk/>
            <pc:sldMk cId="3281438473" sldId="311"/>
            <ac:spMk id="11" creationId="{BA32988C-F42E-5334-E9E0-138D33DF644D}"/>
          </ac:spMkLst>
        </pc:spChg>
        <pc:spChg chg="add mod">
          <ac:chgData name="Mia Savrljuga" userId="29d020ba494f34ac" providerId="LiveId" clId="{4A5E170D-D90C-4B47-B519-CCA7A12EAF88}" dt="2024-02-24T10:08:45.327" v="776" actId="1076"/>
          <ac:spMkLst>
            <pc:docMk/>
            <pc:sldMk cId="3281438473" sldId="311"/>
            <ac:spMk id="12" creationId="{90E4C1CA-A966-0AFE-56A9-4D857800D049}"/>
          </ac:spMkLst>
        </pc:spChg>
        <pc:spChg chg="add mod">
          <ac:chgData name="Mia Savrljuga" userId="29d020ba494f34ac" providerId="LiveId" clId="{4A5E170D-D90C-4B47-B519-CCA7A12EAF88}" dt="2024-02-24T10:08:58.990" v="782" actId="14100"/>
          <ac:spMkLst>
            <pc:docMk/>
            <pc:sldMk cId="3281438473" sldId="311"/>
            <ac:spMk id="13" creationId="{834810C7-699E-28FC-ED60-D21AC46D7E01}"/>
          </ac:spMkLst>
        </pc:spChg>
        <pc:spChg chg="add mod">
          <ac:chgData name="Mia Savrljuga" userId="29d020ba494f34ac" providerId="LiveId" clId="{4A5E170D-D90C-4B47-B519-CCA7A12EAF88}" dt="2024-02-24T10:09:07.285" v="786" actId="14100"/>
          <ac:spMkLst>
            <pc:docMk/>
            <pc:sldMk cId="3281438473" sldId="311"/>
            <ac:spMk id="14" creationId="{CCF0ED3D-6F93-3A4B-3E6B-7EF2552BD4F6}"/>
          </ac:spMkLst>
        </pc:spChg>
        <pc:spChg chg="add mod">
          <ac:chgData name="Mia Savrljuga" userId="29d020ba494f34ac" providerId="LiveId" clId="{4A5E170D-D90C-4B47-B519-CCA7A12EAF88}" dt="2024-02-24T10:09:10.476" v="788" actId="1076"/>
          <ac:spMkLst>
            <pc:docMk/>
            <pc:sldMk cId="3281438473" sldId="311"/>
            <ac:spMk id="15" creationId="{EEBCD511-862E-7A36-18CB-24EFF6D7B3B2}"/>
          </ac:spMkLst>
        </pc:spChg>
        <pc:spChg chg="add mod">
          <ac:chgData name="Mia Savrljuga" userId="29d020ba494f34ac" providerId="LiveId" clId="{4A5E170D-D90C-4B47-B519-CCA7A12EAF88}" dt="2024-02-24T10:09:16.198" v="790" actId="1076"/>
          <ac:spMkLst>
            <pc:docMk/>
            <pc:sldMk cId="3281438473" sldId="311"/>
            <ac:spMk id="16" creationId="{59B8F585-575F-1FE2-1C6F-2036063F56B7}"/>
          </ac:spMkLst>
        </pc:spChg>
        <pc:spChg chg="add mod">
          <ac:chgData name="Mia Savrljuga" userId="29d020ba494f34ac" providerId="LiveId" clId="{4A5E170D-D90C-4B47-B519-CCA7A12EAF88}" dt="2024-02-24T10:09:18.755" v="792" actId="1076"/>
          <ac:spMkLst>
            <pc:docMk/>
            <pc:sldMk cId="3281438473" sldId="311"/>
            <ac:spMk id="17" creationId="{BA5F2517-C889-7146-D799-82C70CCB0A6E}"/>
          </ac:spMkLst>
        </pc:spChg>
        <pc:picChg chg="add mod modCrop">
          <ac:chgData name="Mia Savrljuga" userId="29d020ba494f34ac" providerId="LiveId" clId="{4A5E170D-D90C-4B47-B519-CCA7A12EAF88}" dt="2024-02-24T10:08:24.878" v="766" actId="14100"/>
          <ac:picMkLst>
            <pc:docMk/>
            <pc:sldMk cId="3281438473" sldId="311"/>
            <ac:picMk id="7" creationId="{52F9D756-FCC6-458E-AD8F-3A556170BBC1}"/>
          </ac:picMkLst>
        </pc:picChg>
        <pc:picChg chg="del">
          <ac:chgData name="Mia Savrljuga" userId="29d020ba494f34ac" providerId="LiveId" clId="{4A5E170D-D90C-4B47-B519-CCA7A12EAF88}" dt="2024-02-24T10:07:44.672" v="760" actId="478"/>
          <ac:picMkLst>
            <pc:docMk/>
            <pc:sldMk cId="3281438473" sldId="311"/>
            <ac:picMk id="8" creationId="{6BB45FE1-DB56-1A8B-84F7-3C42BF701D05}"/>
          </ac:picMkLst>
        </pc:picChg>
      </pc:sldChg>
      <pc:sldChg chg="addSp delSp modSp add mod modAnim">
        <pc:chgData name="Mia Savrljuga" userId="29d020ba494f34ac" providerId="LiveId" clId="{4A5E170D-D90C-4B47-B519-CCA7A12EAF88}" dt="2024-02-24T10:10:36.673" v="814" actId="1076"/>
        <pc:sldMkLst>
          <pc:docMk/>
          <pc:sldMk cId="260903906" sldId="312"/>
        </pc:sldMkLst>
        <pc:spChg chg="del">
          <ac:chgData name="Mia Savrljuga" userId="29d020ba494f34ac" providerId="LiveId" clId="{4A5E170D-D90C-4B47-B519-CCA7A12EAF88}" dt="2024-02-24T10:09:43.086" v="793" actId="478"/>
          <ac:spMkLst>
            <pc:docMk/>
            <pc:sldMk cId="260903906" sldId="312"/>
            <ac:spMk id="3" creationId="{AE7D6B09-53C5-436D-DD54-467563ABC83A}"/>
          </ac:spMkLst>
        </pc:spChg>
        <pc:spChg chg="mod ord">
          <ac:chgData name="Mia Savrljuga" userId="29d020ba494f34ac" providerId="LiveId" clId="{4A5E170D-D90C-4B47-B519-CCA7A12EAF88}" dt="2024-02-24T10:10:15.588" v="803" actId="1076"/>
          <ac:spMkLst>
            <pc:docMk/>
            <pc:sldMk cId="260903906" sldId="312"/>
            <ac:spMk id="4" creationId="{3BC9E576-9BF3-B27B-3C11-901CD1E4759F}"/>
          </ac:spMkLst>
        </pc:spChg>
        <pc:spChg chg="add mod">
          <ac:chgData name="Mia Savrljuga" userId="29d020ba494f34ac" providerId="LiveId" clId="{4A5E170D-D90C-4B47-B519-CCA7A12EAF88}" dt="2024-02-24T10:10:28.822" v="809" actId="1076"/>
          <ac:spMkLst>
            <pc:docMk/>
            <pc:sldMk cId="260903906" sldId="312"/>
            <ac:spMk id="5" creationId="{0267EB15-D7F1-37FA-A22D-54AA678B0E4A}"/>
          </ac:spMkLst>
        </pc:spChg>
        <pc:spChg chg="add mod">
          <ac:chgData name="Mia Savrljuga" userId="29d020ba494f34ac" providerId="LiveId" clId="{4A5E170D-D90C-4B47-B519-CCA7A12EAF88}" dt="2024-02-24T10:10:25.255" v="808" actId="1076"/>
          <ac:spMkLst>
            <pc:docMk/>
            <pc:sldMk cId="260903906" sldId="312"/>
            <ac:spMk id="8" creationId="{DCE83C5C-EE92-E6C9-DA7F-745F06056AE7}"/>
          </ac:spMkLst>
        </pc:spChg>
        <pc:spChg chg="add mod">
          <ac:chgData name="Mia Savrljuga" userId="29d020ba494f34ac" providerId="LiveId" clId="{4A5E170D-D90C-4B47-B519-CCA7A12EAF88}" dt="2024-02-24T10:10:19.716" v="807" actId="1076"/>
          <ac:spMkLst>
            <pc:docMk/>
            <pc:sldMk cId="260903906" sldId="312"/>
            <ac:spMk id="9" creationId="{3304A3D0-8CEB-33CE-9DB6-F77943A2AE46}"/>
          </ac:spMkLst>
        </pc:spChg>
        <pc:spChg chg="add mod">
          <ac:chgData name="Mia Savrljuga" userId="29d020ba494f34ac" providerId="LiveId" clId="{4A5E170D-D90C-4B47-B519-CCA7A12EAF88}" dt="2024-02-24T10:10:33.881" v="812" actId="14100"/>
          <ac:spMkLst>
            <pc:docMk/>
            <pc:sldMk cId="260903906" sldId="312"/>
            <ac:spMk id="10" creationId="{E330320B-E496-6FC4-DAA0-3049E2D581AA}"/>
          </ac:spMkLst>
        </pc:spChg>
        <pc:spChg chg="add mod">
          <ac:chgData name="Mia Savrljuga" userId="29d020ba494f34ac" providerId="LiveId" clId="{4A5E170D-D90C-4B47-B519-CCA7A12EAF88}" dt="2024-02-24T10:10:36.673" v="814" actId="1076"/>
          <ac:spMkLst>
            <pc:docMk/>
            <pc:sldMk cId="260903906" sldId="312"/>
            <ac:spMk id="11" creationId="{AE5F4EFB-1FC8-F1B8-62B9-495EDEF2F590}"/>
          </ac:spMkLst>
        </pc:spChg>
        <pc:picChg chg="mod modCrop">
          <ac:chgData name="Mia Savrljuga" userId="29d020ba494f34ac" providerId="LiveId" clId="{4A5E170D-D90C-4B47-B519-CCA7A12EAF88}" dt="2024-02-24T10:10:03.040" v="799" actId="1076"/>
          <ac:picMkLst>
            <pc:docMk/>
            <pc:sldMk cId="260903906" sldId="312"/>
            <ac:picMk id="7" creationId="{52F9D756-FCC6-458E-AD8F-3A556170BBC1}"/>
          </ac:picMkLst>
        </pc:picChg>
      </pc:sldChg>
    </pc:docChg>
  </pc:docChgLst>
  <pc:docChgLst>
    <pc:chgData name="Mia Savrljuga" userId="29d020ba494f34ac" providerId="LiveId" clId="{BE9B244F-EAF7-489B-9D49-CCD828E67C25}"/>
    <pc:docChg chg="undo custSel addSld delSld modSld">
      <pc:chgData name="Mia Savrljuga" userId="29d020ba494f34ac" providerId="LiveId" clId="{BE9B244F-EAF7-489B-9D49-CCD828E67C25}" dt="2024-02-24T12:22:06.299" v="592" actId="1076"/>
      <pc:docMkLst>
        <pc:docMk/>
      </pc:docMkLst>
      <pc:sldChg chg="addSp modSp mod">
        <pc:chgData name="Mia Savrljuga" userId="29d020ba494f34ac" providerId="LiveId" clId="{BE9B244F-EAF7-489B-9D49-CCD828E67C25}" dt="2024-02-24T12:22:06.299" v="592" actId="1076"/>
        <pc:sldMkLst>
          <pc:docMk/>
          <pc:sldMk cId="0" sldId="256"/>
        </pc:sldMkLst>
        <pc:spChg chg="mod">
          <ac:chgData name="Mia Savrljuga" userId="29d020ba494f34ac" providerId="LiveId" clId="{BE9B244F-EAF7-489B-9D49-CCD828E67C25}" dt="2024-02-24T11:08:58.267" v="74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BE9B244F-EAF7-489B-9D49-CCD828E67C25}" dt="2024-02-24T11:08:51.476" v="73" actId="208"/>
          <ac:spMkLst>
            <pc:docMk/>
            <pc:sldMk cId="0" sldId="256"/>
            <ac:spMk id="6" creationId="{8E236E5F-E57B-ED4D-BB7A-D3BBFFF56B27}"/>
          </ac:spMkLst>
        </pc:spChg>
        <pc:picChg chg="add mod">
          <ac:chgData name="Mia Savrljuga" userId="29d020ba494f34ac" providerId="LiveId" clId="{BE9B244F-EAF7-489B-9D49-CCD828E67C25}" dt="2024-02-24T12:17:05.973" v="587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BE9B244F-EAF7-489B-9D49-CCD828E67C25}" dt="2024-02-24T12:22:06.299" v="592" actId="1076"/>
          <ac:picMkLst>
            <pc:docMk/>
            <pc:sldMk cId="0" sldId="256"/>
            <ac:picMk id="5" creationId="{2DC1F4BF-7752-BED3-5D0C-C86EBF4E015F}"/>
          </ac:picMkLst>
        </pc:picChg>
      </pc:sldChg>
      <pc:sldChg chg="addSp delSp modSp mod modAnim">
        <pc:chgData name="Mia Savrljuga" userId="29d020ba494f34ac" providerId="LiveId" clId="{BE9B244F-EAF7-489B-9D49-CCD828E67C25}" dt="2024-02-24T11:13:36.087" v="330"/>
        <pc:sldMkLst>
          <pc:docMk/>
          <pc:sldMk cId="3574805186" sldId="305"/>
        </pc:sldMkLst>
        <pc:spChg chg="mod">
          <ac:chgData name="Mia Savrljuga" userId="29d020ba494f34ac" providerId="LiveId" clId="{BE9B244F-EAF7-489B-9D49-CCD828E67C25}" dt="2024-02-24T11:09:26.103" v="75" actId="207"/>
          <ac:spMkLst>
            <pc:docMk/>
            <pc:sldMk cId="3574805186" sldId="305"/>
            <ac:spMk id="2" creationId="{FE8597B1-9156-7C44-829E-5D4B273C715F}"/>
          </ac:spMkLst>
        </pc:spChg>
        <pc:spChg chg="mod">
          <ac:chgData name="Mia Savrljuga" userId="29d020ba494f34ac" providerId="LiveId" clId="{BE9B244F-EAF7-489B-9D49-CCD828E67C25}" dt="2024-02-24T11:09:32.593" v="77" actId="207"/>
          <ac:spMkLst>
            <pc:docMk/>
            <pc:sldMk cId="3574805186" sldId="305"/>
            <ac:spMk id="6" creationId="{E62A2D49-99E6-F168-107B-472EA64FDC46}"/>
          </ac:spMkLst>
        </pc:spChg>
        <pc:spChg chg="add mod">
          <ac:chgData name="Mia Savrljuga" userId="29d020ba494f34ac" providerId="LiveId" clId="{BE9B244F-EAF7-489B-9D49-CCD828E67C25}" dt="2024-02-24T11:10:47.949" v="86" actId="208"/>
          <ac:spMkLst>
            <pc:docMk/>
            <pc:sldMk cId="3574805186" sldId="305"/>
            <ac:spMk id="8" creationId="{C122B4BF-7D37-9A24-6712-5BC448FEA00B}"/>
          </ac:spMkLst>
        </pc:spChg>
        <pc:spChg chg="add mod">
          <ac:chgData name="Mia Savrljuga" userId="29d020ba494f34ac" providerId="LiveId" clId="{BE9B244F-EAF7-489B-9D49-CCD828E67C25}" dt="2024-02-24T11:12:00.880" v="91" actId="1076"/>
          <ac:spMkLst>
            <pc:docMk/>
            <pc:sldMk cId="3574805186" sldId="305"/>
            <ac:spMk id="9" creationId="{D378E761-DD9F-0CD4-6D15-080555989F3E}"/>
          </ac:spMkLst>
        </pc:spChg>
        <pc:spChg chg="add mod">
          <ac:chgData name="Mia Savrljuga" userId="29d020ba494f34ac" providerId="LiveId" clId="{BE9B244F-EAF7-489B-9D49-CCD828E67C25}" dt="2024-02-24T11:11:55.058" v="90" actId="1076"/>
          <ac:spMkLst>
            <pc:docMk/>
            <pc:sldMk cId="3574805186" sldId="305"/>
            <ac:spMk id="10" creationId="{245DD693-2FCE-7436-68F3-03C00205ECFF}"/>
          </ac:spMkLst>
        </pc:spChg>
        <pc:spChg chg="add mod">
          <ac:chgData name="Mia Savrljuga" userId="29d020ba494f34ac" providerId="LiveId" clId="{BE9B244F-EAF7-489B-9D49-CCD828E67C25}" dt="2024-02-24T11:13:32.887" v="329"/>
          <ac:spMkLst>
            <pc:docMk/>
            <pc:sldMk cId="3574805186" sldId="305"/>
            <ac:spMk id="11" creationId="{1FC0EE02-0529-33E2-9B03-AEF1500F5FC1}"/>
          </ac:spMkLst>
        </pc:spChg>
        <pc:picChg chg="del">
          <ac:chgData name="Mia Savrljuga" userId="29d020ba494f34ac" providerId="LiveId" clId="{BE9B244F-EAF7-489B-9D49-CCD828E67C25}" dt="2024-02-24T11:07:38.404" v="0" actId="478"/>
          <ac:picMkLst>
            <pc:docMk/>
            <pc:sldMk cId="3574805186" sldId="305"/>
            <ac:picMk id="5" creationId="{C197B266-45E0-C674-79A3-8D385F09CC47}"/>
          </ac:picMkLst>
        </pc:picChg>
        <pc:picChg chg="add mod modCrop">
          <ac:chgData name="Mia Savrljuga" userId="29d020ba494f34ac" providerId="LiveId" clId="{BE9B244F-EAF7-489B-9D49-CCD828E67C25}" dt="2024-02-24T11:10:30.103" v="83" actId="14100"/>
          <ac:picMkLst>
            <pc:docMk/>
            <pc:sldMk cId="3574805186" sldId="305"/>
            <ac:picMk id="7" creationId="{F9B77EC5-A2EA-BC72-E494-4BD98CAF8A3D}"/>
          </ac:picMkLst>
        </pc:picChg>
      </pc:sldChg>
      <pc:sldChg chg="addSp modSp add mod modAnim">
        <pc:chgData name="Mia Savrljuga" userId="29d020ba494f34ac" providerId="LiveId" clId="{BE9B244F-EAF7-489B-9D49-CCD828E67C25}" dt="2024-02-24T11:22:48.203" v="513" actId="1076"/>
        <pc:sldMkLst>
          <pc:docMk/>
          <pc:sldMk cId="639893574" sldId="306"/>
        </pc:sldMkLst>
        <pc:spChg chg="add mod">
          <ac:chgData name="Mia Savrljuga" userId="29d020ba494f34ac" providerId="LiveId" clId="{BE9B244F-EAF7-489B-9D49-CCD828E67C25}" dt="2024-02-24T11:22:27.100" v="506" actId="14100"/>
          <ac:spMkLst>
            <pc:docMk/>
            <pc:sldMk cId="639893574" sldId="306"/>
            <ac:spMk id="8" creationId="{5DAE5583-587B-6B83-6F76-3A25350A2F95}"/>
          </ac:spMkLst>
        </pc:spChg>
        <pc:spChg chg="add mod">
          <ac:chgData name="Mia Savrljuga" userId="29d020ba494f34ac" providerId="LiveId" clId="{BE9B244F-EAF7-489B-9D49-CCD828E67C25}" dt="2024-02-24T11:22:31.769" v="508" actId="1076"/>
          <ac:spMkLst>
            <pc:docMk/>
            <pc:sldMk cId="639893574" sldId="306"/>
            <ac:spMk id="9" creationId="{C97548E8-59A6-062D-2AAE-ECE9AB0F6CCB}"/>
          </ac:spMkLst>
        </pc:spChg>
        <pc:spChg chg="add mod">
          <ac:chgData name="Mia Savrljuga" userId="29d020ba494f34ac" providerId="LiveId" clId="{BE9B244F-EAF7-489B-9D49-CCD828E67C25}" dt="2024-02-24T11:22:43.147" v="511" actId="14100"/>
          <ac:spMkLst>
            <pc:docMk/>
            <pc:sldMk cId="639893574" sldId="306"/>
            <ac:spMk id="10" creationId="{7098ACD2-ACB0-FC48-11B6-270C154B2E46}"/>
          </ac:spMkLst>
        </pc:spChg>
        <pc:spChg chg="add mod">
          <ac:chgData name="Mia Savrljuga" userId="29d020ba494f34ac" providerId="LiveId" clId="{BE9B244F-EAF7-489B-9D49-CCD828E67C25}" dt="2024-02-24T11:22:48.203" v="513" actId="1076"/>
          <ac:spMkLst>
            <pc:docMk/>
            <pc:sldMk cId="639893574" sldId="306"/>
            <ac:spMk id="11" creationId="{53764C2C-BC5F-9B9F-2F46-47B0B1D424AD}"/>
          </ac:spMkLst>
        </pc:spChg>
        <pc:picChg chg="add mod modCrop">
          <ac:chgData name="Mia Savrljuga" userId="29d020ba494f34ac" providerId="LiveId" clId="{BE9B244F-EAF7-489B-9D49-CCD828E67C25}" dt="2024-02-24T11:22:10.051" v="502" actId="1076"/>
          <ac:picMkLst>
            <pc:docMk/>
            <pc:sldMk cId="639893574" sldId="306"/>
            <ac:picMk id="5" creationId="{6784C49A-4584-2F50-E76E-23368E668D94}"/>
          </ac:picMkLst>
        </pc:picChg>
        <pc:picChg chg="add mod modCrop">
          <ac:chgData name="Mia Savrljuga" userId="29d020ba494f34ac" providerId="LiveId" clId="{BE9B244F-EAF7-489B-9D49-CCD828E67C25}" dt="2024-02-24T11:21:54.004" v="498" actId="14100"/>
          <ac:picMkLst>
            <pc:docMk/>
            <pc:sldMk cId="639893574" sldId="306"/>
            <ac:picMk id="7" creationId="{CD12D8C8-4976-5FED-DF83-3AA6E8384558}"/>
          </ac:picMkLst>
        </pc:picChg>
      </pc:sldChg>
      <pc:sldChg chg="addSp modSp add mod modAnim">
        <pc:chgData name="Mia Savrljuga" userId="29d020ba494f34ac" providerId="LiveId" clId="{BE9B244F-EAF7-489B-9D49-CCD828E67C25}" dt="2024-02-24T11:20:03.560" v="484" actId="20577"/>
        <pc:sldMkLst>
          <pc:docMk/>
          <pc:sldMk cId="1074105124" sldId="307"/>
        </pc:sldMkLst>
        <pc:spChg chg="mod">
          <ac:chgData name="Mia Savrljuga" userId="29d020ba494f34ac" providerId="LiveId" clId="{BE9B244F-EAF7-489B-9D49-CCD828E67C25}" dt="2024-02-24T11:13:58.467" v="334" actId="1076"/>
          <ac:spMkLst>
            <pc:docMk/>
            <pc:sldMk cId="1074105124" sldId="307"/>
            <ac:spMk id="2" creationId="{FE8597B1-9156-7C44-829E-5D4B273C715F}"/>
          </ac:spMkLst>
        </pc:spChg>
        <pc:spChg chg="add mod">
          <ac:chgData name="Mia Savrljuga" userId="29d020ba494f34ac" providerId="LiveId" clId="{BE9B244F-EAF7-489B-9D49-CCD828E67C25}" dt="2024-02-24T11:20:03.560" v="484" actId="20577"/>
          <ac:spMkLst>
            <pc:docMk/>
            <pc:sldMk cId="1074105124" sldId="307"/>
            <ac:spMk id="8" creationId="{0F5E2B32-FE7B-0FE4-3480-E20A79AF8358}"/>
          </ac:spMkLst>
        </pc:spChg>
        <pc:picChg chg="add mod">
          <ac:chgData name="Mia Savrljuga" userId="29d020ba494f34ac" providerId="LiveId" clId="{BE9B244F-EAF7-489B-9D49-CCD828E67C25}" dt="2024-02-24T11:18:14.858" v="340"/>
          <ac:picMkLst>
            <pc:docMk/>
            <pc:sldMk cId="1074105124" sldId="307"/>
            <ac:picMk id="5" creationId="{EA28F877-B70A-9338-A34D-71A1207BB72A}"/>
          </ac:picMkLst>
        </pc:picChg>
        <pc:picChg chg="mod modCrop">
          <ac:chgData name="Mia Savrljuga" userId="29d020ba494f34ac" providerId="LiveId" clId="{BE9B244F-EAF7-489B-9D49-CCD828E67C25}" dt="2024-02-24T11:17:55.032" v="338" actId="1076"/>
          <ac:picMkLst>
            <pc:docMk/>
            <pc:sldMk cId="1074105124" sldId="307"/>
            <ac:picMk id="7" creationId="{F9B77EC5-A2EA-BC72-E494-4BD98CAF8A3D}"/>
          </ac:picMkLst>
        </pc:picChg>
      </pc:sldChg>
      <pc:sldChg chg="addSp delSp modSp add mod">
        <pc:chgData name="Mia Savrljuga" userId="29d020ba494f34ac" providerId="LiveId" clId="{BE9B244F-EAF7-489B-9D49-CCD828E67C25}" dt="2024-02-24T11:24:17.278" v="527" actId="478"/>
        <pc:sldMkLst>
          <pc:docMk/>
          <pc:sldMk cId="3609198576" sldId="308"/>
        </pc:sldMkLst>
        <pc:spChg chg="mod">
          <ac:chgData name="Mia Savrljuga" userId="29d020ba494f34ac" providerId="LiveId" clId="{BE9B244F-EAF7-489B-9D49-CCD828E67C25}" dt="2024-02-24T11:23:25.057" v="520" actId="1076"/>
          <ac:spMkLst>
            <pc:docMk/>
            <pc:sldMk cId="3609198576" sldId="308"/>
            <ac:spMk id="2" creationId="{FE8597B1-9156-7C44-829E-5D4B273C715F}"/>
          </ac:spMkLst>
        </pc:spChg>
        <pc:picChg chg="add mod">
          <ac:chgData name="Mia Savrljuga" userId="29d020ba494f34ac" providerId="LiveId" clId="{BE9B244F-EAF7-489B-9D49-CCD828E67C25}" dt="2024-02-24T11:23:42.552" v="524"/>
          <ac:picMkLst>
            <pc:docMk/>
            <pc:sldMk cId="3609198576" sldId="308"/>
            <ac:picMk id="4" creationId="{7DF6F39C-76B7-B7AD-2780-598F121A74EA}"/>
          </ac:picMkLst>
        </pc:picChg>
        <pc:picChg chg="mod modCrop">
          <ac:chgData name="Mia Savrljuga" userId="29d020ba494f34ac" providerId="LiveId" clId="{BE9B244F-EAF7-489B-9D49-CCD828E67C25}" dt="2024-02-24T11:23:34.761" v="523" actId="1076"/>
          <ac:picMkLst>
            <pc:docMk/>
            <pc:sldMk cId="3609198576" sldId="308"/>
            <ac:picMk id="5" creationId="{6784C49A-4584-2F50-E76E-23368E668D94}"/>
          </ac:picMkLst>
        </pc:picChg>
        <pc:picChg chg="add del">
          <ac:chgData name="Mia Savrljuga" userId="29d020ba494f34ac" providerId="LiveId" clId="{BE9B244F-EAF7-489B-9D49-CCD828E67C25}" dt="2024-02-24T11:24:17.278" v="527" actId="478"/>
          <ac:picMkLst>
            <pc:docMk/>
            <pc:sldMk cId="3609198576" sldId="308"/>
            <ac:picMk id="8" creationId="{7CD1B422-973C-33F5-676B-12773895EA5A}"/>
          </ac:picMkLst>
        </pc:picChg>
      </pc:sldChg>
      <pc:sldChg chg="addSp delSp modSp add mod modAnim">
        <pc:chgData name="Mia Savrljuga" userId="29d020ba494f34ac" providerId="LiveId" clId="{BE9B244F-EAF7-489B-9D49-CCD828E67C25}" dt="2024-02-24T11:26:21.778" v="560" actId="1076"/>
        <pc:sldMkLst>
          <pc:docMk/>
          <pc:sldMk cId="29448932" sldId="309"/>
        </pc:sldMkLst>
        <pc:spChg chg="mod">
          <ac:chgData name="Mia Savrljuga" userId="29d020ba494f34ac" providerId="LiveId" clId="{BE9B244F-EAF7-489B-9D49-CCD828E67C25}" dt="2024-02-24T11:24:39.248" v="533" actId="1076"/>
          <ac:spMkLst>
            <pc:docMk/>
            <pc:sldMk cId="29448932" sldId="309"/>
            <ac:spMk id="2" creationId="{FE8597B1-9156-7C44-829E-5D4B273C715F}"/>
          </ac:spMkLst>
        </pc:spChg>
        <pc:spChg chg="add mod">
          <ac:chgData name="Mia Savrljuga" userId="29d020ba494f34ac" providerId="LiveId" clId="{BE9B244F-EAF7-489B-9D49-CCD828E67C25}" dt="2024-02-24T11:26:07.011" v="554" actId="14100"/>
          <ac:spMkLst>
            <pc:docMk/>
            <pc:sldMk cId="29448932" sldId="309"/>
            <ac:spMk id="10" creationId="{5E0461DE-5DA0-E0A6-141D-065A3DBB3E16}"/>
          </ac:spMkLst>
        </pc:spChg>
        <pc:spChg chg="add mod">
          <ac:chgData name="Mia Savrljuga" userId="29d020ba494f34ac" providerId="LiveId" clId="{BE9B244F-EAF7-489B-9D49-CCD828E67C25}" dt="2024-02-24T11:26:21.778" v="560" actId="1076"/>
          <ac:spMkLst>
            <pc:docMk/>
            <pc:sldMk cId="29448932" sldId="309"/>
            <ac:spMk id="11" creationId="{F6CFE255-4B1E-9ACE-F534-7ECABAFE1F8A}"/>
          </ac:spMkLst>
        </pc:spChg>
        <pc:spChg chg="add mod">
          <ac:chgData name="Mia Savrljuga" userId="29d020ba494f34ac" providerId="LiveId" clId="{BE9B244F-EAF7-489B-9D49-CCD828E67C25}" dt="2024-02-24T11:26:17.721" v="559" actId="1076"/>
          <ac:spMkLst>
            <pc:docMk/>
            <pc:sldMk cId="29448932" sldId="309"/>
            <ac:spMk id="12" creationId="{B6B2008B-BF3F-6718-3E61-AC19085BA252}"/>
          </ac:spMkLst>
        </pc:spChg>
        <pc:spChg chg="add mod">
          <ac:chgData name="Mia Savrljuga" userId="29d020ba494f34ac" providerId="LiveId" clId="{BE9B244F-EAF7-489B-9D49-CCD828E67C25}" dt="2024-02-24T11:26:13.302" v="558" actId="1076"/>
          <ac:spMkLst>
            <pc:docMk/>
            <pc:sldMk cId="29448932" sldId="309"/>
            <ac:spMk id="13" creationId="{11C9E83F-CDB3-296E-ADCD-6B9301209626}"/>
          </ac:spMkLst>
        </pc:spChg>
        <pc:picChg chg="del">
          <ac:chgData name="Mia Savrljuga" userId="29d020ba494f34ac" providerId="LiveId" clId="{BE9B244F-EAF7-489B-9D49-CCD828E67C25}" dt="2024-02-24T11:24:22.133" v="529" actId="478"/>
          <ac:picMkLst>
            <pc:docMk/>
            <pc:sldMk cId="29448932" sldId="309"/>
            <ac:picMk id="4" creationId="{7DF6F39C-76B7-B7AD-2780-598F121A74EA}"/>
          </ac:picMkLst>
        </pc:picChg>
        <pc:picChg chg="del">
          <ac:chgData name="Mia Savrljuga" userId="29d020ba494f34ac" providerId="LiveId" clId="{BE9B244F-EAF7-489B-9D49-CCD828E67C25}" dt="2024-02-24T11:24:20.288" v="528" actId="478"/>
          <ac:picMkLst>
            <pc:docMk/>
            <pc:sldMk cId="29448932" sldId="309"/>
            <ac:picMk id="5" creationId="{6784C49A-4584-2F50-E76E-23368E668D94}"/>
          </ac:picMkLst>
        </pc:picChg>
        <pc:picChg chg="mod modCrop">
          <ac:chgData name="Mia Savrljuga" userId="29d020ba494f34ac" providerId="LiveId" clId="{BE9B244F-EAF7-489B-9D49-CCD828E67C25}" dt="2024-02-24T11:24:45.986" v="535" actId="14100"/>
          <ac:picMkLst>
            <pc:docMk/>
            <pc:sldMk cId="29448932" sldId="309"/>
            <ac:picMk id="8" creationId="{7CD1B422-973C-33F5-676B-12773895EA5A}"/>
          </ac:picMkLst>
        </pc:picChg>
        <pc:picChg chg="add mod">
          <ac:chgData name="Mia Savrljuga" userId="29d020ba494f34ac" providerId="LiveId" clId="{BE9B244F-EAF7-489B-9D49-CCD828E67C25}" dt="2024-02-24T11:25:49.580" v="550" actId="14100"/>
          <ac:picMkLst>
            <pc:docMk/>
            <pc:sldMk cId="29448932" sldId="309"/>
            <ac:picMk id="9" creationId="{B04355DB-4719-6664-D442-BAAED110691B}"/>
          </ac:picMkLst>
        </pc:picChg>
      </pc:sldChg>
      <pc:sldChg chg="addSp modSp add mod modAnim">
        <pc:chgData name="Mia Savrljuga" userId="29d020ba494f34ac" providerId="LiveId" clId="{BE9B244F-EAF7-489B-9D49-CCD828E67C25}" dt="2024-02-24T11:26:49.050" v="572" actId="1076"/>
        <pc:sldMkLst>
          <pc:docMk/>
          <pc:sldMk cId="603538426" sldId="310"/>
        </pc:sldMkLst>
        <pc:spChg chg="mod">
          <ac:chgData name="Mia Savrljuga" userId="29d020ba494f34ac" providerId="LiveId" clId="{BE9B244F-EAF7-489B-9D49-CCD828E67C25}" dt="2024-02-24T11:25:02.166" v="539" actId="1076"/>
          <ac:spMkLst>
            <pc:docMk/>
            <pc:sldMk cId="603538426" sldId="310"/>
            <ac:spMk id="2" creationId="{FE8597B1-9156-7C44-829E-5D4B273C715F}"/>
          </ac:spMkLst>
        </pc:spChg>
        <pc:spChg chg="add mod">
          <ac:chgData name="Mia Savrljuga" userId="29d020ba494f34ac" providerId="LiveId" clId="{BE9B244F-EAF7-489B-9D49-CCD828E67C25}" dt="2024-02-24T11:26:35.667" v="564" actId="1076"/>
          <ac:spMkLst>
            <pc:docMk/>
            <pc:sldMk cId="603538426" sldId="310"/>
            <ac:spMk id="4" creationId="{26B6C50B-350D-0C78-48B9-42708E1437E6}"/>
          </ac:spMkLst>
        </pc:spChg>
        <pc:spChg chg="add mod">
          <ac:chgData name="Mia Savrljuga" userId="29d020ba494f34ac" providerId="LiveId" clId="{BE9B244F-EAF7-489B-9D49-CCD828E67C25}" dt="2024-02-24T11:26:49.050" v="572" actId="1076"/>
          <ac:spMkLst>
            <pc:docMk/>
            <pc:sldMk cId="603538426" sldId="310"/>
            <ac:spMk id="5" creationId="{C90615EA-CEFF-556A-A7C6-B22419E73BD8}"/>
          </ac:spMkLst>
        </pc:spChg>
        <pc:spChg chg="add mod">
          <ac:chgData name="Mia Savrljuga" userId="29d020ba494f34ac" providerId="LiveId" clId="{BE9B244F-EAF7-489B-9D49-CCD828E67C25}" dt="2024-02-24T11:26:46.890" v="571" actId="1076"/>
          <ac:spMkLst>
            <pc:docMk/>
            <pc:sldMk cId="603538426" sldId="310"/>
            <ac:spMk id="7" creationId="{460E6BBA-D7C9-BDD1-71FF-86814016AABC}"/>
          </ac:spMkLst>
        </pc:spChg>
        <pc:spChg chg="add mod">
          <ac:chgData name="Mia Savrljuga" userId="29d020ba494f34ac" providerId="LiveId" clId="{BE9B244F-EAF7-489B-9D49-CCD828E67C25}" dt="2024-02-24T11:26:43.905" v="570" actId="1076"/>
          <ac:spMkLst>
            <pc:docMk/>
            <pc:sldMk cId="603538426" sldId="310"/>
            <ac:spMk id="9" creationId="{22377130-8DD5-6C6A-F8E9-CC32F89FBEAE}"/>
          </ac:spMkLst>
        </pc:spChg>
        <pc:spChg chg="add mod">
          <ac:chgData name="Mia Savrljuga" userId="29d020ba494f34ac" providerId="LiveId" clId="{BE9B244F-EAF7-489B-9D49-CCD828E67C25}" dt="2024-02-24T11:26:41.455" v="569" actId="1076"/>
          <ac:spMkLst>
            <pc:docMk/>
            <pc:sldMk cId="603538426" sldId="310"/>
            <ac:spMk id="10" creationId="{38CAC117-5E6F-7E66-3E79-24FB4BB3B446}"/>
          </ac:spMkLst>
        </pc:spChg>
        <pc:picChg chg="mod modCrop">
          <ac:chgData name="Mia Savrljuga" userId="29d020ba494f34ac" providerId="LiveId" clId="{BE9B244F-EAF7-489B-9D49-CCD828E67C25}" dt="2024-02-24T11:25:26.374" v="547" actId="1076"/>
          <ac:picMkLst>
            <pc:docMk/>
            <pc:sldMk cId="603538426" sldId="310"/>
            <ac:picMk id="8" creationId="{7CD1B422-973C-33F5-676B-12773895EA5A}"/>
          </ac:picMkLst>
        </pc:picChg>
      </pc:sldChg>
      <pc:sldChg chg="addSp delSp modSp add mod delAnim">
        <pc:chgData name="Mia Savrljuga" userId="29d020ba494f34ac" providerId="LiveId" clId="{BE9B244F-EAF7-489B-9D49-CCD828E67C25}" dt="2024-02-24T11:27:43.862" v="585" actId="1076"/>
        <pc:sldMkLst>
          <pc:docMk/>
          <pc:sldMk cId="2143953411" sldId="311"/>
        </pc:sldMkLst>
        <pc:spChg chg="mod">
          <ac:chgData name="Mia Savrljuga" userId="29d020ba494f34ac" providerId="LiveId" clId="{BE9B244F-EAF7-489B-9D49-CCD828E67C25}" dt="2024-02-24T11:27:26.324" v="578" actId="1076"/>
          <ac:spMkLst>
            <pc:docMk/>
            <pc:sldMk cId="2143953411" sldId="311"/>
            <ac:spMk id="2" creationId="{FE8597B1-9156-7C44-829E-5D4B273C715F}"/>
          </ac:spMkLst>
        </pc:spChg>
        <pc:spChg chg="del">
          <ac:chgData name="Mia Savrljuga" userId="29d020ba494f34ac" providerId="LiveId" clId="{BE9B244F-EAF7-489B-9D49-CCD828E67C25}" dt="2024-02-24T11:27:03.688" v="575" actId="478"/>
          <ac:spMkLst>
            <pc:docMk/>
            <pc:sldMk cId="2143953411" sldId="311"/>
            <ac:spMk id="4" creationId="{26B6C50B-350D-0C78-48B9-42708E1437E6}"/>
          </ac:spMkLst>
        </pc:spChg>
        <pc:spChg chg="del">
          <ac:chgData name="Mia Savrljuga" userId="29d020ba494f34ac" providerId="LiveId" clId="{BE9B244F-EAF7-489B-9D49-CCD828E67C25}" dt="2024-02-24T11:27:03.688" v="575" actId="478"/>
          <ac:spMkLst>
            <pc:docMk/>
            <pc:sldMk cId="2143953411" sldId="311"/>
            <ac:spMk id="5" creationId="{C90615EA-CEFF-556A-A7C6-B22419E73BD8}"/>
          </ac:spMkLst>
        </pc:spChg>
        <pc:spChg chg="del">
          <ac:chgData name="Mia Savrljuga" userId="29d020ba494f34ac" providerId="LiveId" clId="{BE9B244F-EAF7-489B-9D49-CCD828E67C25}" dt="2024-02-24T11:27:03.688" v="575" actId="478"/>
          <ac:spMkLst>
            <pc:docMk/>
            <pc:sldMk cId="2143953411" sldId="311"/>
            <ac:spMk id="7" creationId="{460E6BBA-D7C9-BDD1-71FF-86814016AABC}"/>
          </ac:spMkLst>
        </pc:spChg>
        <pc:spChg chg="del">
          <ac:chgData name="Mia Savrljuga" userId="29d020ba494f34ac" providerId="LiveId" clId="{BE9B244F-EAF7-489B-9D49-CCD828E67C25}" dt="2024-02-24T11:27:03.688" v="575" actId="478"/>
          <ac:spMkLst>
            <pc:docMk/>
            <pc:sldMk cId="2143953411" sldId="311"/>
            <ac:spMk id="9" creationId="{22377130-8DD5-6C6A-F8E9-CC32F89FBEAE}"/>
          </ac:spMkLst>
        </pc:spChg>
        <pc:spChg chg="mod ord">
          <ac:chgData name="Mia Savrljuga" userId="29d020ba494f34ac" providerId="LiveId" clId="{BE9B244F-EAF7-489B-9D49-CCD828E67C25}" dt="2024-02-24T11:27:43.862" v="585" actId="1076"/>
          <ac:spMkLst>
            <pc:docMk/>
            <pc:sldMk cId="2143953411" sldId="311"/>
            <ac:spMk id="10" creationId="{38CAC117-5E6F-7E66-3E79-24FB4BB3B446}"/>
          </ac:spMkLst>
        </pc:spChg>
        <pc:picChg chg="del">
          <ac:chgData name="Mia Savrljuga" userId="29d020ba494f34ac" providerId="LiveId" clId="{BE9B244F-EAF7-489B-9D49-CCD828E67C25}" dt="2024-02-24T11:27:00.490" v="574" actId="478"/>
          <ac:picMkLst>
            <pc:docMk/>
            <pc:sldMk cId="2143953411" sldId="311"/>
            <ac:picMk id="8" creationId="{7CD1B422-973C-33F5-676B-12773895EA5A}"/>
          </ac:picMkLst>
        </pc:picChg>
        <pc:picChg chg="add mod">
          <ac:chgData name="Mia Savrljuga" userId="29d020ba494f34ac" providerId="LiveId" clId="{BE9B244F-EAF7-489B-9D49-CCD828E67C25}" dt="2024-02-24T11:27:33.198" v="581" actId="1076"/>
          <ac:picMkLst>
            <pc:docMk/>
            <pc:sldMk cId="2143953411" sldId="311"/>
            <ac:picMk id="12" creationId="{B3EF2EA9-85EC-D2D8-6A1E-E94264F1D795}"/>
          </ac:picMkLst>
        </pc:picChg>
      </pc:sldChg>
      <pc:sldChg chg="del">
        <pc:chgData name="Mia Savrljuga" userId="29d020ba494f34ac" providerId="LiveId" clId="{BE9B244F-EAF7-489B-9D49-CCD828E67C25}" dt="2024-02-24T11:07:56.151" v="21" actId="47"/>
        <pc:sldMkLst>
          <pc:docMk/>
          <pc:sldMk cId="2671985158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4168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6811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4639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9138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3843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5275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730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4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4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A DAY AT THE BEACH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1872208" cy="44718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THE FINAL RACE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2DC1F4BF-7752-BED3-5D0C-C86EBF4E0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00" y="4509120"/>
            <a:ext cx="2176197" cy="2176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472" y="109061"/>
            <a:ext cx="223224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92D050"/>
                </a:solidFill>
              </a:rPr>
              <a:t>A DAY AT THE BEACH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1728192" cy="447188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THE FINAL RACE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9B77EC5-A2EA-BC72-E494-4BD98CAF8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590"/>
          <a:stretch/>
        </p:blipFill>
        <p:spPr>
          <a:xfrm>
            <a:off x="-5224" y="936217"/>
            <a:ext cx="9149224" cy="1982429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122B4BF-7D37-9A24-6712-5BC448FEA00B}"/>
              </a:ext>
            </a:extLst>
          </p:cNvPr>
          <p:cNvSpPr/>
          <p:nvPr/>
        </p:nvSpPr>
        <p:spPr>
          <a:xfrm>
            <a:off x="0" y="1628800"/>
            <a:ext cx="25152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378E761-DD9F-0CD4-6D15-080555989F3E}"/>
              </a:ext>
            </a:extLst>
          </p:cNvPr>
          <p:cNvSpPr/>
          <p:nvPr/>
        </p:nvSpPr>
        <p:spPr>
          <a:xfrm>
            <a:off x="3024796" y="1623049"/>
            <a:ext cx="25152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245DD693-2FCE-7436-68F3-03C00205ECFF}"/>
              </a:ext>
            </a:extLst>
          </p:cNvPr>
          <p:cNvSpPr/>
          <p:nvPr/>
        </p:nvSpPr>
        <p:spPr>
          <a:xfrm>
            <a:off x="6012160" y="1628800"/>
            <a:ext cx="25152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FC0EE02-0529-33E2-9B03-AEF1500F5FC1}"/>
              </a:ext>
            </a:extLst>
          </p:cNvPr>
          <p:cNvSpPr txBox="1"/>
          <p:nvPr/>
        </p:nvSpPr>
        <p:spPr>
          <a:xfrm>
            <a:off x="467544" y="3284984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92D050"/>
                </a:solidFill>
              </a:rPr>
              <a:t>wear</a:t>
            </a:r>
            <a:r>
              <a:rPr lang="hr-HR" sz="2400" dirty="0">
                <a:solidFill>
                  <a:srgbClr val="92D050"/>
                </a:solidFill>
              </a:rPr>
              <a:t> = nositi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92D050"/>
                </a:solidFill>
              </a:rPr>
              <a:t>hat</a:t>
            </a:r>
            <a:r>
              <a:rPr lang="hr-HR" sz="2400" dirty="0">
                <a:solidFill>
                  <a:srgbClr val="92D050"/>
                </a:solidFill>
              </a:rPr>
              <a:t> = šešir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92D050"/>
                </a:solidFill>
              </a:rPr>
              <a:t>scarf</a:t>
            </a:r>
            <a:r>
              <a:rPr lang="hr-HR" sz="2400" dirty="0">
                <a:solidFill>
                  <a:srgbClr val="92D050"/>
                </a:solidFill>
              </a:rPr>
              <a:t> = šal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92D050"/>
                </a:solidFill>
              </a:rPr>
              <a:t>plenty</a:t>
            </a:r>
            <a:r>
              <a:rPr lang="hr-HR" sz="2400" dirty="0">
                <a:solidFill>
                  <a:srgbClr val="92D050"/>
                </a:solidFill>
              </a:rPr>
              <a:t> = mnogo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92D050"/>
                </a:solidFill>
              </a:rPr>
              <a:t>forget</a:t>
            </a:r>
            <a:r>
              <a:rPr lang="hr-HR" sz="2400" dirty="0">
                <a:solidFill>
                  <a:srgbClr val="92D050"/>
                </a:solidFill>
              </a:rPr>
              <a:t> = zaboraviti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92D050"/>
                </a:solidFill>
              </a:rPr>
              <a:t>boots</a:t>
            </a:r>
            <a:r>
              <a:rPr lang="hr-HR" sz="2400" dirty="0">
                <a:solidFill>
                  <a:srgbClr val="92D050"/>
                </a:solidFill>
              </a:rPr>
              <a:t> = čizme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92D050"/>
                </a:solidFill>
              </a:rPr>
              <a:t>sunglasses</a:t>
            </a:r>
            <a:r>
              <a:rPr lang="hr-HR" sz="2400" dirty="0">
                <a:solidFill>
                  <a:srgbClr val="92D050"/>
                </a:solidFill>
              </a:rPr>
              <a:t> = sunčane naočale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92D050"/>
                </a:solidFill>
              </a:rPr>
              <a:t>umbrella</a:t>
            </a:r>
            <a:r>
              <a:rPr lang="hr-HR" sz="2400" dirty="0">
                <a:solidFill>
                  <a:srgbClr val="92D050"/>
                </a:solidFill>
              </a:rPr>
              <a:t> = kišobran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92D050"/>
                </a:solidFill>
              </a:rPr>
              <a:t>sunscreen</a:t>
            </a:r>
            <a:r>
              <a:rPr lang="hr-HR" sz="2400" dirty="0">
                <a:solidFill>
                  <a:srgbClr val="92D050"/>
                </a:solidFill>
              </a:rPr>
              <a:t> = krema za sunčanje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24" y="563820"/>
            <a:ext cx="223224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92D050"/>
                </a:solidFill>
              </a:rPr>
              <a:t>A DAY AT THE BEACH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1728192" cy="447188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THE FINAL RACE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9B77EC5-A2EA-BC72-E494-4BD98CAF8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50"/>
          <a:stretch/>
        </p:blipFill>
        <p:spPr>
          <a:xfrm>
            <a:off x="2857709" y="0"/>
            <a:ext cx="6106779" cy="6858000"/>
          </a:xfrm>
          <a:prstGeom prst="rect">
            <a:avLst/>
          </a:prstGeom>
        </p:spPr>
      </p:pic>
      <p:pic>
        <p:nvPicPr>
          <p:cNvPr id="5" name="Grafika 4" descr="Sound Medium with solid fill">
            <a:hlinkClick r:id="rId4"/>
            <a:extLst>
              <a:ext uri="{FF2B5EF4-FFF2-40B4-BE49-F238E27FC236}">
                <a16:creationId xmlns:a16="http://schemas.microsoft.com/office/drawing/2014/main" id="{EA28F877-B70A-9338-A34D-71A1207BB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024" y="1124744"/>
            <a:ext cx="914400" cy="9144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F5E2B32-FE7B-0FE4-3480-E20A79AF8358}"/>
              </a:ext>
            </a:extLst>
          </p:cNvPr>
          <p:cNvSpPr txBox="1"/>
          <p:nvPr/>
        </p:nvSpPr>
        <p:spPr>
          <a:xfrm>
            <a:off x="144560" y="2039144"/>
            <a:ext cx="2483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92D050"/>
                </a:solidFill>
              </a:rPr>
              <a:t>beach</a:t>
            </a:r>
            <a:r>
              <a:rPr lang="hr-HR" sz="2000" dirty="0">
                <a:solidFill>
                  <a:srgbClr val="92D050"/>
                </a:solidFill>
              </a:rPr>
              <a:t> = plaža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92D050"/>
                </a:solidFill>
              </a:rPr>
              <a:t>trainers</a:t>
            </a:r>
            <a:r>
              <a:rPr lang="hr-HR" sz="2000" dirty="0">
                <a:solidFill>
                  <a:srgbClr val="92D050"/>
                </a:solidFill>
              </a:rPr>
              <a:t> = tenisice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92D050"/>
                </a:solidFill>
              </a:rPr>
              <a:t>helmet</a:t>
            </a:r>
            <a:r>
              <a:rPr lang="hr-HR" sz="2000" dirty="0">
                <a:solidFill>
                  <a:srgbClr val="92D050"/>
                </a:solidFill>
              </a:rPr>
              <a:t> = kaciga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92D050"/>
                </a:solidFill>
              </a:rPr>
              <a:t>power</a:t>
            </a:r>
            <a:r>
              <a:rPr lang="hr-HR" sz="2000" dirty="0">
                <a:solidFill>
                  <a:srgbClr val="92D050"/>
                </a:solidFill>
              </a:rPr>
              <a:t> = snaga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92D050"/>
                </a:solidFill>
              </a:rPr>
              <a:t>run</a:t>
            </a:r>
            <a:r>
              <a:rPr lang="hr-HR" sz="2000" dirty="0">
                <a:solidFill>
                  <a:srgbClr val="92D050"/>
                </a:solidFill>
              </a:rPr>
              <a:t> = trčanje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92D050"/>
                </a:solidFill>
              </a:rPr>
              <a:t>pedal</a:t>
            </a:r>
            <a:r>
              <a:rPr lang="hr-HR" sz="2000" dirty="0">
                <a:solidFill>
                  <a:srgbClr val="92D050"/>
                </a:solidFill>
              </a:rPr>
              <a:t> = gurati pedale</a:t>
            </a:r>
          </a:p>
        </p:txBody>
      </p:sp>
    </p:spTree>
    <p:extLst>
      <p:ext uri="{BB962C8B-B14F-4D97-AF65-F5344CB8AC3E}">
        <p14:creationId xmlns:p14="http://schemas.microsoft.com/office/powerpoint/2010/main" val="10741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472" y="109061"/>
            <a:ext cx="223224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92D050"/>
                </a:solidFill>
              </a:rPr>
              <a:t>A DAY AT THE BEACH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1728192" cy="447188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THE FINAL RACE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784C49A-4584-2F50-E76E-23368E668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" t="2630" r="3661" b="8863"/>
          <a:stretch/>
        </p:blipFill>
        <p:spPr>
          <a:xfrm>
            <a:off x="217072" y="563820"/>
            <a:ext cx="4062952" cy="627107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D12D8C8-4976-5FED-DF83-3AA6E8384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43" t="23540" r="29479"/>
          <a:stretch/>
        </p:blipFill>
        <p:spPr>
          <a:xfrm>
            <a:off x="5220072" y="-1"/>
            <a:ext cx="3911600" cy="6834899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5DAE5583-587B-6B83-6F76-3A25350A2F95}"/>
              </a:ext>
            </a:extLst>
          </p:cNvPr>
          <p:cNvSpPr/>
          <p:nvPr/>
        </p:nvSpPr>
        <p:spPr>
          <a:xfrm>
            <a:off x="3240360" y="5229200"/>
            <a:ext cx="395536" cy="28803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97548E8-59A6-062D-2AAE-ECE9AB0F6CCB}"/>
              </a:ext>
            </a:extLst>
          </p:cNvPr>
          <p:cNvSpPr/>
          <p:nvPr/>
        </p:nvSpPr>
        <p:spPr>
          <a:xfrm>
            <a:off x="845840" y="5229552"/>
            <a:ext cx="395536" cy="28803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098ACD2-ACB0-FC48-11B6-270C154B2E46}"/>
              </a:ext>
            </a:extLst>
          </p:cNvPr>
          <p:cNvSpPr/>
          <p:nvPr/>
        </p:nvSpPr>
        <p:spPr>
          <a:xfrm>
            <a:off x="3047596" y="1844824"/>
            <a:ext cx="588300" cy="28803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53764C2C-BC5F-9B9F-2F46-47B0B1D424AD}"/>
              </a:ext>
            </a:extLst>
          </p:cNvPr>
          <p:cNvSpPr/>
          <p:nvPr/>
        </p:nvSpPr>
        <p:spPr>
          <a:xfrm>
            <a:off x="749458" y="1844824"/>
            <a:ext cx="588300" cy="28803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45" y="563820"/>
            <a:ext cx="223224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92D050"/>
                </a:solidFill>
              </a:rPr>
              <a:t>A DAY AT THE BEACH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1728192" cy="447188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THE FINAL RACE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784C49A-4584-2F50-E76E-23368E66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3" y="0"/>
            <a:ext cx="4241893" cy="6855767"/>
          </a:xfrm>
          <a:prstGeom prst="rect">
            <a:avLst/>
          </a:prstGeom>
        </p:spPr>
      </p:pic>
      <p:pic>
        <p:nvPicPr>
          <p:cNvPr id="4" name="Grafika 3" descr="Sound Medium with solid fill">
            <a:hlinkClick r:id="rId4"/>
            <a:extLst>
              <a:ext uri="{FF2B5EF4-FFF2-40B4-BE49-F238E27FC236}">
                <a16:creationId xmlns:a16="http://schemas.microsoft.com/office/drawing/2014/main" id="{7DF6F39C-76B7-B7AD-2780-598F121A7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024" y="11247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9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152" y="109061"/>
            <a:ext cx="223224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92D050"/>
                </a:solidFill>
              </a:rPr>
              <a:t>A DAY AT THE BEACH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1728192" cy="447188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THE FINAL RACE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CD1B422-973C-33F5-676B-12773895E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04"/>
          <a:stretch/>
        </p:blipFill>
        <p:spPr>
          <a:xfrm>
            <a:off x="0" y="582507"/>
            <a:ext cx="9144000" cy="544544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04355DB-4719-6664-D442-BAAED1106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696"/>
            <a:ext cx="9114696" cy="2520280"/>
          </a:xfrm>
          <a:prstGeom prst="rect">
            <a:avLst/>
          </a:prstGeom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E0461DE-5DA0-E0A6-141D-065A3DBB3E16}"/>
              </a:ext>
            </a:extLst>
          </p:cNvPr>
          <p:cNvSpPr/>
          <p:nvPr/>
        </p:nvSpPr>
        <p:spPr>
          <a:xfrm>
            <a:off x="467544" y="5517232"/>
            <a:ext cx="323528" cy="3600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6CFE255-4B1E-9ACE-F534-7ECABAFE1F8A}"/>
              </a:ext>
            </a:extLst>
          </p:cNvPr>
          <p:cNvSpPr/>
          <p:nvPr/>
        </p:nvSpPr>
        <p:spPr>
          <a:xfrm>
            <a:off x="458180" y="4606636"/>
            <a:ext cx="323528" cy="3600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B6B2008B-BF3F-6718-3E61-AC19085BA252}"/>
              </a:ext>
            </a:extLst>
          </p:cNvPr>
          <p:cNvSpPr/>
          <p:nvPr/>
        </p:nvSpPr>
        <p:spPr>
          <a:xfrm>
            <a:off x="458180" y="4132280"/>
            <a:ext cx="323528" cy="3600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11C9E83F-CDB3-296E-ADCD-6B9301209626}"/>
              </a:ext>
            </a:extLst>
          </p:cNvPr>
          <p:cNvSpPr/>
          <p:nvPr/>
        </p:nvSpPr>
        <p:spPr>
          <a:xfrm>
            <a:off x="467544" y="5080992"/>
            <a:ext cx="323528" cy="3600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880" y="116632"/>
            <a:ext cx="223224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92D050"/>
                </a:solidFill>
              </a:rPr>
              <a:t>A DAY AT THE BEACH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1728192" cy="447188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THE FINAL RACE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CD1B422-973C-33F5-676B-12773895E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317"/>
          <a:stretch/>
        </p:blipFill>
        <p:spPr>
          <a:xfrm>
            <a:off x="367940" y="563820"/>
            <a:ext cx="8059556" cy="6230527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26B6C50B-350D-0C78-48B9-42708E1437E6}"/>
              </a:ext>
            </a:extLst>
          </p:cNvPr>
          <p:cNvSpPr/>
          <p:nvPr/>
        </p:nvSpPr>
        <p:spPr>
          <a:xfrm>
            <a:off x="827584" y="3212976"/>
            <a:ext cx="1313892" cy="14041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C90615EA-CEFF-556A-A7C6-B22419E73BD8}"/>
              </a:ext>
            </a:extLst>
          </p:cNvPr>
          <p:cNvSpPr/>
          <p:nvPr/>
        </p:nvSpPr>
        <p:spPr>
          <a:xfrm>
            <a:off x="3455876" y="3212976"/>
            <a:ext cx="1313892" cy="14041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60E6BBA-D7C9-BDD1-71FF-86814016AABC}"/>
              </a:ext>
            </a:extLst>
          </p:cNvPr>
          <p:cNvSpPr/>
          <p:nvPr/>
        </p:nvSpPr>
        <p:spPr>
          <a:xfrm>
            <a:off x="6084168" y="3212976"/>
            <a:ext cx="1313892" cy="14041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22377130-8DD5-6C6A-F8E9-CC32F89FBEAE}"/>
              </a:ext>
            </a:extLst>
          </p:cNvPr>
          <p:cNvSpPr/>
          <p:nvPr/>
        </p:nvSpPr>
        <p:spPr>
          <a:xfrm>
            <a:off x="2169672" y="5321774"/>
            <a:ext cx="1313892" cy="14041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8CAC117-5E6F-7E66-3E79-24FB4BB3B446}"/>
              </a:ext>
            </a:extLst>
          </p:cNvPr>
          <p:cNvSpPr/>
          <p:nvPr/>
        </p:nvSpPr>
        <p:spPr>
          <a:xfrm>
            <a:off x="4932040" y="5390191"/>
            <a:ext cx="1313892" cy="14041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55" y="563820"/>
            <a:ext cx="223224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92D050"/>
                </a:solidFill>
              </a:rPr>
              <a:t>A DAY AT THE BEACH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1728192" cy="447188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THE FINAL RACE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B3EF2EA9-85EC-D2D8-6A1E-E94264F1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564" y="7157"/>
            <a:ext cx="4752528" cy="6879403"/>
          </a:xfrm>
          <a:prstGeom prst="rect">
            <a:avLst/>
          </a:prstGeom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8CAC117-5E6F-7E66-3E79-24FB4BB3B446}"/>
              </a:ext>
            </a:extLst>
          </p:cNvPr>
          <p:cNvSpPr/>
          <p:nvPr/>
        </p:nvSpPr>
        <p:spPr>
          <a:xfrm>
            <a:off x="3384261" y="740978"/>
            <a:ext cx="1313892" cy="27003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12643</TotalTime>
  <Words>209</Words>
  <Application>Microsoft Office PowerPoint</Application>
  <PresentationFormat>Prikaz na zaslonu (4:3)</PresentationFormat>
  <Paragraphs>47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 DAY AT THE BEACH</vt:lpstr>
      <vt:lpstr>A DAY AT THE BEACH</vt:lpstr>
      <vt:lpstr>A DAY AT THE BEACH</vt:lpstr>
      <vt:lpstr>A DAY AT THE BEACH</vt:lpstr>
      <vt:lpstr>A DAY AT THE BEACH</vt:lpstr>
      <vt:lpstr>A DAY AT THE BEACH</vt:lpstr>
      <vt:lpstr>A DAY AT THE BEACH</vt:lpstr>
      <vt:lpstr>A DAY AT THE BEACH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2024-02-24T12:22:07Z</dcterms:modified>
</cp:coreProperties>
</file>