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9" r:id="rId1"/>
  </p:sldMasterIdLst>
  <p:sldIdLst>
    <p:sldId id="259" r:id="rId2"/>
    <p:sldId id="258" r:id="rId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66"/>
    <a:srgbClr val="996633"/>
    <a:srgbClr val="AAB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013DAE-5FE1-4FE2-88AF-2AFBB0045DE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50128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013DAE-5FE1-4FE2-88AF-2AFBB0045DE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70708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013DAE-5FE1-4FE2-88AF-2AFBB0045DE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748185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14900" y="1981200"/>
            <a:ext cx="36957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14900" y="4114800"/>
            <a:ext cx="36957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013DAE-5FE1-4FE2-88AF-2AFBB0045DE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719063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slov i tabl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ablic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hr-HR" noProof="0"/>
          </a:p>
        </p:txBody>
      </p:sp>
      <p:sp>
        <p:nvSpPr>
          <p:cNvPr id="4" name="Rezervirano mjesto datum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F7ED9-5422-459C-BE21-96FAE84878E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88391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013DAE-5FE1-4FE2-88AF-2AFBB0045DE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66803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013DAE-5FE1-4FE2-88AF-2AFBB0045DE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35049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013DAE-5FE1-4FE2-88AF-2AFBB0045DE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01929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013DAE-5FE1-4FE2-88AF-2AFBB0045DE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07570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013DAE-5FE1-4FE2-88AF-2AFBB0045DE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03896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013DAE-5FE1-4FE2-88AF-2AFBB0045DE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39493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013DAE-5FE1-4FE2-88AF-2AFBB0045DE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42226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013DAE-5FE1-4FE2-88AF-2AFBB0045DE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19418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F013DAE-5FE1-4FE2-88AF-2AFBB0045DE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87198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  <p:sldLayoutId id="2147483870" r:id="rId11"/>
    <p:sldLayoutId id="2147483871" r:id="rId12"/>
    <p:sldLayoutId id="2147483872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043608" y="1772816"/>
            <a:ext cx="6858000" cy="1655762"/>
          </a:xfrm>
        </p:spPr>
        <p:txBody>
          <a:bodyPr>
            <a:normAutofit/>
          </a:bodyPr>
          <a:lstStyle/>
          <a:p>
            <a:r>
              <a:rPr lang="hr-HR" sz="4400" dirty="0"/>
              <a:t>IGRA ASOCIJACIJA</a:t>
            </a:r>
          </a:p>
        </p:txBody>
      </p:sp>
      <p:sp>
        <p:nvSpPr>
          <p:cNvPr id="6" name="Title 1"/>
          <p:cNvSpPr>
            <a:spLocks noGrp="1"/>
          </p:cNvSpPr>
          <p:nvPr/>
        </p:nvSpPr>
        <p:spPr>
          <a:xfrm>
            <a:off x="3419872" y="6165304"/>
            <a:ext cx="5445224" cy="3689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1800" dirty="0">
                <a:latin typeface="+mn-lt"/>
              </a:rPr>
              <a:t>Danijela </a:t>
            </a:r>
            <a:r>
              <a:rPr lang="hr-HR" sz="1800" dirty="0" err="1">
                <a:latin typeface="+mn-lt"/>
              </a:rPr>
              <a:t>Krijan</a:t>
            </a:r>
            <a:r>
              <a:rPr lang="hr-HR" sz="1800" dirty="0">
                <a:latin typeface="+mn-lt"/>
              </a:rPr>
              <a:t>, OŠ Antuna Mihanovića, Slavonski Brod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38" name="Group 146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631332536"/>
              </p:ext>
            </p:extLst>
          </p:nvPr>
        </p:nvGraphicFramePr>
        <p:xfrm>
          <a:off x="909117" y="1851537"/>
          <a:ext cx="7215238" cy="3421408"/>
        </p:xfrm>
        <a:graphic>
          <a:graphicData uri="http://schemas.openxmlformats.org/drawingml/2006/table">
            <a:tbl>
              <a:tblPr/>
              <a:tblGrid>
                <a:gridCol w="22860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2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69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67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STOLCI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HRVATSKI JEZIK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OLOVKA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438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PLOČA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MATEMATIKA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GUMICA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KLUPE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PRIRODA I DRUŠTVO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ŠILJILO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UČIONICA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PREDMETI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PRIBOR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4381"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UČENIK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341" name="Rectangle 149"/>
          <p:cNvSpPr>
            <a:spLocks noChangeArrowheads="1"/>
          </p:cNvSpPr>
          <p:nvPr/>
        </p:nvSpPr>
        <p:spPr bwMode="auto">
          <a:xfrm>
            <a:off x="899592" y="1844824"/>
            <a:ext cx="2305050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rgbClr val="FFFF99"/>
                </a:solidFill>
                <a:latin typeface="Arial" charset="0"/>
                <a:cs typeface="Arial" charset="0"/>
              </a:rPr>
              <a:t>A1</a:t>
            </a:r>
          </a:p>
        </p:txBody>
      </p:sp>
      <p:sp>
        <p:nvSpPr>
          <p:cNvPr id="8342" name="Rectangle 150"/>
          <p:cNvSpPr>
            <a:spLocks noChangeArrowheads="1"/>
          </p:cNvSpPr>
          <p:nvPr/>
        </p:nvSpPr>
        <p:spPr bwMode="auto">
          <a:xfrm>
            <a:off x="909117" y="2565912"/>
            <a:ext cx="2305050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A2</a:t>
            </a:r>
          </a:p>
        </p:txBody>
      </p:sp>
      <p:sp>
        <p:nvSpPr>
          <p:cNvPr id="8343" name="Rectangle 151"/>
          <p:cNvSpPr>
            <a:spLocks noChangeArrowheads="1"/>
          </p:cNvSpPr>
          <p:nvPr/>
        </p:nvSpPr>
        <p:spPr bwMode="auto">
          <a:xfrm>
            <a:off x="909117" y="3280287"/>
            <a:ext cx="2305050" cy="64293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A3</a:t>
            </a:r>
          </a:p>
        </p:txBody>
      </p:sp>
      <p:sp>
        <p:nvSpPr>
          <p:cNvPr id="8345" name="Rectangle 153"/>
          <p:cNvSpPr>
            <a:spLocks noChangeArrowheads="1"/>
          </p:cNvSpPr>
          <p:nvPr/>
        </p:nvSpPr>
        <p:spPr bwMode="auto">
          <a:xfrm>
            <a:off x="5695430" y="3280287"/>
            <a:ext cx="2428875" cy="64293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rgbClr val="FFFF99"/>
                </a:solidFill>
                <a:latin typeface="Arial" charset="0"/>
                <a:cs typeface="Arial" charset="0"/>
              </a:rPr>
              <a:t>C3</a:t>
            </a:r>
          </a:p>
        </p:txBody>
      </p:sp>
      <p:sp>
        <p:nvSpPr>
          <p:cNvPr id="8346" name="Rectangle 154"/>
          <p:cNvSpPr>
            <a:spLocks noChangeArrowheads="1"/>
          </p:cNvSpPr>
          <p:nvPr/>
        </p:nvSpPr>
        <p:spPr bwMode="auto">
          <a:xfrm>
            <a:off x="5695430" y="2565912"/>
            <a:ext cx="2428875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C2</a:t>
            </a:r>
          </a:p>
        </p:txBody>
      </p:sp>
      <p:sp>
        <p:nvSpPr>
          <p:cNvPr id="8347" name="Rectangle 155"/>
          <p:cNvSpPr>
            <a:spLocks noChangeArrowheads="1"/>
          </p:cNvSpPr>
          <p:nvPr/>
        </p:nvSpPr>
        <p:spPr bwMode="auto">
          <a:xfrm>
            <a:off x="5695430" y="1851537"/>
            <a:ext cx="2428875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C1</a:t>
            </a:r>
          </a:p>
        </p:txBody>
      </p:sp>
      <p:sp>
        <p:nvSpPr>
          <p:cNvPr id="8348" name="Rectangle 156"/>
          <p:cNvSpPr>
            <a:spLocks noChangeArrowheads="1"/>
          </p:cNvSpPr>
          <p:nvPr/>
        </p:nvSpPr>
        <p:spPr bwMode="auto">
          <a:xfrm>
            <a:off x="3195117" y="1851537"/>
            <a:ext cx="2500313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B1</a:t>
            </a:r>
          </a:p>
        </p:txBody>
      </p:sp>
      <p:sp>
        <p:nvSpPr>
          <p:cNvPr id="8349" name="Rectangle 157"/>
          <p:cNvSpPr>
            <a:spLocks noChangeArrowheads="1"/>
          </p:cNvSpPr>
          <p:nvPr/>
        </p:nvSpPr>
        <p:spPr bwMode="auto">
          <a:xfrm>
            <a:off x="3195117" y="2565912"/>
            <a:ext cx="2500313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B2</a:t>
            </a:r>
          </a:p>
        </p:txBody>
      </p:sp>
      <p:sp>
        <p:nvSpPr>
          <p:cNvPr id="8350" name="Rectangle 158"/>
          <p:cNvSpPr>
            <a:spLocks noChangeArrowheads="1"/>
          </p:cNvSpPr>
          <p:nvPr/>
        </p:nvSpPr>
        <p:spPr bwMode="auto">
          <a:xfrm>
            <a:off x="3195117" y="3280287"/>
            <a:ext cx="2500313" cy="64293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B3</a:t>
            </a:r>
          </a:p>
        </p:txBody>
      </p:sp>
      <p:sp>
        <p:nvSpPr>
          <p:cNvPr id="8352" name="Rectangle 160"/>
          <p:cNvSpPr>
            <a:spLocks noChangeArrowheads="1"/>
          </p:cNvSpPr>
          <p:nvPr/>
        </p:nvSpPr>
        <p:spPr bwMode="auto">
          <a:xfrm>
            <a:off x="3195106" y="3923224"/>
            <a:ext cx="2500330" cy="6492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8354" name="Rectangle 162"/>
          <p:cNvSpPr>
            <a:spLocks noChangeArrowheads="1"/>
          </p:cNvSpPr>
          <p:nvPr/>
        </p:nvSpPr>
        <p:spPr bwMode="auto">
          <a:xfrm>
            <a:off x="5695436" y="3923224"/>
            <a:ext cx="2428892" cy="6477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cs typeface="Arial" charset="0"/>
              </a:rPr>
              <a:t>C</a:t>
            </a:r>
          </a:p>
        </p:txBody>
      </p:sp>
      <p:sp>
        <p:nvSpPr>
          <p:cNvPr id="8360" name="Rectangle 168"/>
          <p:cNvSpPr>
            <a:spLocks noChangeArrowheads="1"/>
          </p:cNvSpPr>
          <p:nvPr/>
        </p:nvSpPr>
        <p:spPr bwMode="auto">
          <a:xfrm>
            <a:off x="909090" y="3923224"/>
            <a:ext cx="2305050" cy="6492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sz="2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8361" name="Rectangle 169"/>
          <p:cNvSpPr>
            <a:spLocks noChangeArrowheads="1"/>
          </p:cNvSpPr>
          <p:nvPr/>
        </p:nvSpPr>
        <p:spPr bwMode="auto">
          <a:xfrm>
            <a:off x="909090" y="4566166"/>
            <a:ext cx="7215238" cy="720725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>
              <a:defRPr/>
            </a:pPr>
            <a:r>
              <a:rPr lang="sr-Latn-CS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charset="0"/>
                <a:cs typeface="Arial" charset="0"/>
              </a:rPr>
              <a:t>KONAČNO RJEŠENJE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3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8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3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" dur="500"/>
                                        <p:tgtEl>
                                          <p:spTgt spid="8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3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8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3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" dur="500"/>
                                        <p:tgtEl>
                                          <p:spTgt spid="83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6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3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8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3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83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4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3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2" dur="500"/>
                                        <p:tgtEl>
                                          <p:spTgt spid="8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61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83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8" dur="500"/>
                                        <p:tgtEl>
                                          <p:spTgt spid="8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3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8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7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83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0" dur="500"/>
                                        <p:tgtEl>
                                          <p:spTgt spid="8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83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8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6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83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2" dur="500"/>
                                        <p:tgtEl>
                                          <p:spTgt spid="8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5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83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8" dur="500"/>
                                        <p:tgtEl>
                                          <p:spTgt spid="8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9"/>
                  </p:tgtEl>
                </p:cond>
              </p:nextCondLst>
            </p:seq>
          </p:childTnLst>
        </p:cTn>
      </p:par>
    </p:tnLst>
    <p:bldLst>
      <p:bldP spid="8341" grpId="0" animBg="1"/>
      <p:bldP spid="8342" grpId="0" animBg="1"/>
      <p:bldP spid="8343" grpId="0" animBg="1"/>
      <p:bldP spid="8345" grpId="0" animBg="1"/>
      <p:bldP spid="8346" grpId="0" animBg="1"/>
      <p:bldP spid="8347" grpId="0" animBg="1"/>
      <p:bldP spid="8348" grpId="0" animBg="1"/>
      <p:bldP spid="8349" grpId="0" animBg="1"/>
      <p:bldP spid="8350" grpId="0" animBg="1"/>
    </p:bldLst>
  </p:timing>
</p:sld>
</file>

<file path=ppt/theme/theme1.xml><?xml version="1.0" encoding="utf-8"?>
<a:theme xmlns:a="http://schemas.openxmlformats.org/drawingml/2006/main" name="Theme P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 PK" id="{3C9D1AFA-7573-415F-A1D3-8C8FA12B396C}" vid="{F727F3AE-4F83-4214-81B4-9D8E86ECB0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 PK</Template>
  <TotalTime>182</TotalTime>
  <Words>41</Words>
  <Application>Microsoft Office PowerPoint</Application>
  <PresentationFormat>On-screen Show (4:3)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Theme PK</vt:lpstr>
      <vt:lpstr>PowerPoint Presentation</vt:lpstr>
      <vt:lpstr>PowerPoint Presentation</vt:lpstr>
    </vt:vector>
  </TitlesOfParts>
  <Company>Deluxe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Computer</dc:creator>
  <cp:lastModifiedBy>Maja Jelić-Kolar</cp:lastModifiedBy>
  <cp:revision>59</cp:revision>
  <dcterms:created xsi:type="dcterms:W3CDTF">2011-05-10T17:03:42Z</dcterms:created>
  <dcterms:modified xsi:type="dcterms:W3CDTF">2016-09-08T10:03:31Z</dcterms:modified>
</cp:coreProperties>
</file>