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7"/>
  </p:notesMasterIdLst>
  <p:sldIdLst>
    <p:sldId id="256" r:id="rId2"/>
    <p:sldId id="259" r:id="rId3"/>
    <p:sldId id="257" r:id="rId4"/>
    <p:sldId id="268" r:id="rId5"/>
    <p:sldId id="260" r:id="rId6"/>
    <p:sldId id="269" r:id="rId7"/>
    <p:sldId id="270" r:id="rId8"/>
    <p:sldId id="274" r:id="rId9"/>
    <p:sldId id="262" r:id="rId10"/>
    <p:sldId id="263" r:id="rId11"/>
    <p:sldId id="272" r:id="rId12"/>
    <p:sldId id="265" r:id="rId13"/>
    <p:sldId id="266" r:id="rId14"/>
    <p:sldId id="273" r:id="rId15"/>
    <p:sldId id="267" r:id="rId16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2904" y="10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DEC522-1517-4073-A4B9-0B4531942F73}" type="datetimeFigureOut">
              <a:rPr lang="hr-HR" smtClean="0"/>
              <a:t>25.11.2016.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EA1EC8-0C14-41A4-A950-BEF8676B554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72171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F8A2B-3E74-4884-B21C-6004AF991B64}" type="datetimeFigureOut">
              <a:rPr lang="hr-HR" smtClean="0"/>
              <a:t>25.11.2016.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273DE-10F2-42C9-A814-80E649C83E8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78965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F8A2B-3E74-4884-B21C-6004AF991B64}" type="datetimeFigureOut">
              <a:rPr lang="hr-HR" smtClean="0"/>
              <a:t>25.11.2016.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273DE-10F2-42C9-A814-80E649C83E8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09600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F8A2B-3E74-4884-B21C-6004AF991B64}" type="datetimeFigureOut">
              <a:rPr lang="hr-HR" smtClean="0"/>
              <a:t>25.11.2016.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273DE-10F2-42C9-A814-80E649C83E8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11600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914900" y="1981200"/>
            <a:ext cx="3695700" cy="1981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914900" y="4114800"/>
            <a:ext cx="3695700" cy="1981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8F8A2B-3E74-4884-B21C-6004AF991B64}" type="datetimeFigureOut">
              <a:rPr lang="hr-HR" smtClean="0"/>
              <a:t>25.11.2016.</a:t>
            </a:fld>
            <a:endParaRPr lang="hr-HR"/>
          </a:p>
        </p:txBody>
      </p:sp>
      <p:sp>
        <p:nvSpPr>
          <p:cNvPr id="7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8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C273DE-10F2-42C9-A814-80E649C83E8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60388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F8A2B-3E74-4884-B21C-6004AF991B64}" type="datetimeFigureOut">
              <a:rPr lang="hr-HR" smtClean="0"/>
              <a:t>25.11.2016.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273DE-10F2-42C9-A814-80E649C83E8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09591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F8A2B-3E74-4884-B21C-6004AF991B64}" type="datetimeFigureOut">
              <a:rPr lang="hr-HR" smtClean="0"/>
              <a:t>25.11.2016.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273DE-10F2-42C9-A814-80E649C83E8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388250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F8A2B-3E74-4884-B21C-6004AF991B64}" type="datetimeFigureOut">
              <a:rPr lang="hr-HR" smtClean="0"/>
              <a:t>25.11.2016.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273DE-10F2-42C9-A814-80E649C83E8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11986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F8A2B-3E74-4884-B21C-6004AF991B64}" type="datetimeFigureOut">
              <a:rPr lang="hr-HR" smtClean="0"/>
              <a:t>25.11.2016.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273DE-10F2-42C9-A814-80E649C83E8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71344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F8A2B-3E74-4884-B21C-6004AF991B64}" type="datetimeFigureOut">
              <a:rPr lang="hr-HR" smtClean="0"/>
              <a:t>25.11.2016.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273DE-10F2-42C9-A814-80E649C83E8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98122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F8A2B-3E74-4884-B21C-6004AF991B64}" type="datetimeFigureOut">
              <a:rPr lang="hr-HR" smtClean="0"/>
              <a:t>25.11.2016.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273DE-10F2-42C9-A814-80E649C83E8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75190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F8A2B-3E74-4884-B21C-6004AF991B64}" type="datetimeFigureOut">
              <a:rPr lang="hr-HR" smtClean="0"/>
              <a:t>25.11.2016.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273DE-10F2-42C9-A814-80E649C83E8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51355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F8A2B-3E74-4884-B21C-6004AF991B64}" type="datetimeFigureOut">
              <a:rPr lang="hr-HR" smtClean="0"/>
              <a:t>25.11.2016.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273DE-10F2-42C9-A814-80E649C83E8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49297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8F8A2B-3E74-4884-B21C-6004AF991B64}" type="datetimeFigureOut">
              <a:rPr lang="hr-HR" smtClean="0"/>
              <a:t>25.11.2016.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C273DE-10F2-42C9-A814-80E649C83E8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10254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332656"/>
            <a:ext cx="7851648" cy="3857600"/>
          </a:xfrm>
        </p:spPr>
        <p:txBody>
          <a:bodyPr>
            <a:noAutofit/>
          </a:bodyPr>
          <a:lstStyle/>
          <a:p>
            <a:pPr algn="ctr"/>
            <a:br>
              <a:rPr lang="hr-HR" sz="6600" dirty="0">
                <a:latin typeface="+mn-lt"/>
              </a:rPr>
            </a:br>
            <a:br>
              <a:rPr lang="hr-HR" sz="6600" dirty="0">
                <a:latin typeface="+mn-lt"/>
              </a:rPr>
            </a:br>
            <a:br>
              <a:rPr lang="hr-HR" sz="6600" dirty="0">
                <a:latin typeface="+mn-lt"/>
              </a:rPr>
            </a:br>
            <a:br>
              <a:rPr lang="hr-HR" sz="6600" dirty="0">
                <a:latin typeface="+mn-lt"/>
              </a:rPr>
            </a:br>
            <a:br>
              <a:rPr lang="hr-HR" sz="6600" dirty="0">
                <a:latin typeface="+mn-lt"/>
              </a:rPr>
            </a:br>
            <a:r>
              <a:rPr lang="hr-HR" sz="6600" dirty="0">
                <a:latin typeface="+mn-lt"/>
              </a:rPr>
              <a:t>Vode  </a:t>
            </a:r>
            <a:br>
              <a:rPr lang="hr-HR" sz="6600" dirty="0">
                <a:latin typeface="+mn-lt"/>
              </a:rPr>
            </a:br>
            <a:r>
              <a:rPr lang="hr-HR" sz="6600" dirty="0">
                <a:latin typeface="+mn-lt"/>
              </a:rPr>
              <a:t>brežuljkastog </a:t>
            </a:r>
            <a:br>
              <a:rPr lang="hr-HR" sz="6600" dirty="0">
                <a:latin typeface="+mn-lt"/>
              </a:rPr>
            </a:br>
            <a:r>
              <a:rPr lang="hr-HR" sz="6600" dirty="0">
                <a:latin typeface="+mn-lt"/>
              </a:rPr>
              <a:t>zavičaja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11960" y="6237312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Edita </a:t>
            </a:r>
            <a:r>
              <a:rPr lang="hr-HR" dirty="0" err="1"/>
              <a:t>Šorman</a:t>
            </a:r>
            <a:r>
              <a:rPr lang="hr-HR" dirty="0"/>
              <a:t> Pusta, OŠ Klinča Sela, Jastrebarsko</a:t>
            </a:r>
          </a:p>
        </p:txBody>
      </p:sp>
    </p:spTree>
    <p:extLst>
      <p:ext uri="{BB962C8B-B14F-4D97-AF65-F5344CB8AC3E}">
        <p14:creationId xmlns:p14="http://schemas.microsoft.com/office/powerpoint/2010/main" val="22001273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2035980"/>
          </a:xfrm>
        </p:spPr>
        <p:txBody>
          <a:bodyPr>
            <a:noAutofit/>
          </a:bodyPr>
          <a:lstStyle/>
          <a:p>
            <a:br>
              <a:rPr lang="hr-HR" sz="2800" dirty="0"/>
            </a:br>
            <a:br>
              <a:rPr lang="hr-HR" sz="2800" dirty="0"/>
            </a:br>
            <a:r>
              <a:rPr lang="hr-HR" sz="2800" dirty="0"/>
              <a:t>Kada stignu u nizinu, uliju se u veći potok ili rijeku.</a:t>
            </a: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405" r="14405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827584" y="4653136"/>
            <a:ext cx="187220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solidFill>
                  <a:srgbClr val="0070C0"/>
                </a:solidFill>
              </a:rPr>
              <a:t>UŠĆE</a:t>
            </a:r>
          </a:p>
          <a:p>
            <a:endParaRPr lang="hr-HR" dirty="0"/>
          </a:p>
          <a:p>
            <a:r>
              <a:rPr lang="hr-HR" dirty="0"/>
              <a:t>Manji potočić ulijeva se u veći.</a:t>
            </a:r>
          </a:p>
        </p:txBody>
      </p:sp>
      <p:sp>
        <p:nvSpPr>
          <p:cNvPr id="8" name="Right Arrow 7"/>
          <p:cNvSpPr/>
          <p:nvPr/>
        </p:nvSpPr>
        <p:spPr>
          <a:xfrm rot="20896171">
            <a:off x="2024368" y="4329864"/>
            <a:ext cx="3263701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383300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415880"/>
          </a:xfrm>
        </p:spPr>
        <p:txBody>
          <a:bodyPr/>
          <a:lstStyle/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dirty="0">
                <a:solidFill>
                  <a:srgbClr val="0070C0"/>
                </a:solidFill>
              </a:rPr>
              <a:t> </a:t>
            </a:r>
            <a:r>
              <a:rPr lang="hr-HR" sz="2800" dirty="0">
                <a:solidFill>
                  <a:srgbClr val="0070C0"/>
                </a:solidFill>
                <a:latin typeface="+mj-lt"/>
              </a:rPr>
              <a:t>Zajedno nastavljaju </a:t>
            </a:r>
          </a:p>
          <a:p>
            <a:pPr marL="0" indent="0">
              <a:buNone/>
            </a:pPr>
            <a:r>
              <a:rPr lang="hr-HR" sz="2800" dirty="0">
                <a:solidFill>
                  <a:srgbClr val="0070C0"/>
                </a:solidFill>
                <a:latin typeface="+mj-lt"/>
              </a:rPr>
              <a:t> svoj put.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311860" y="1160750"/>
            <a:ext cx="5472608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4286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600" dirty="0"/>
              <a:t>Obale su obrasle drvećem, grmljem i visokim travama.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420888"/>
            <a:ext cx="4038600" cy="3231406"/>
          </a:xfrm>
        </p:spPr>
      </p:pic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199" y="2060848"/>
            <a:ext cx="4212531" cy="3591446"/>
          </a:xfrm>
        </p:spPr>
      </p:pic>
    </p:spTree>
    <p:extLst>
      <p:ext uri="{BB962C8B-B14F-4D97-AF65-F5344CB8AC3E}">
        <p14:creationId xmlns:p14="http://schemas.microsoft.com/office/powerpoint/2010/main" val="5296044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800" dirty="0"/>
              <a:t>Iz vode raste razno bilje.</a:t>
            </a:r>
            <a:br>
              <a:rPr lang="hr-HR" sz="2800" dirty="0"/>
            </a:br>
            <a:endParaRPr lang="hr-HR" sz="2800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676" r="15676"/>
          <a:stretch>
            <a:fillRect/>
          </a:stretch>
        </p:blipFill>
        <p:spPr/>
      </p:pic>
      <p:sp>
        <p:nvSpPr>
          <p:cNvPr id="4" name="TextBox 3"/>
          <p:cNvSpPr txBox="1"/>
          <p:nvPr/>
        </p:nvSpPr>
        <p:spPr>
          <a:xfrm>
            <a:off x="683568" y="5157192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Perunike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1907704" y="5157192"/>
            <a:ext cx="792088" cy="1846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43198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84" y="764704"/>
            <a:ext cx="7200801" cy="540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6313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143000"/>
          </a:xfrm>
        </p:spPr>
        <p:txBody>
          <a:bodyPr>
            <a:normAutofit fontScale="90000"/>
          </a:bodyPr>
          <a:lstStyle/>
          <a:p>
            <a:br>
              <a:rPr lang="hr-HR" sz="3600" dirty="0"/>
            </a:br>
            <a:r>
              <a:rPr lang="hr-HR" sz="3600" dirty="0"/>
              <a:t>Potoci su dom mnogim životinjama:</a:t>
            </a:r>
            <a:br>
              <a:rPr lang="hr-HR" sz="3600" dirty="0"/>
            </a:br>
            <a:endParaRPr lang="hr-HR" sz="3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3528" y="1340768"/>
            <a:ext cx="7787208" cy="565640"/>
          </a:xfrm>
        </p:spPr>
        <p:txBody>
          <a:bodyPr>
            <a:normAutofit fontScale="92500" lnSpcReduction="20000"/>
          </a:bodyPr>
          <a:lstStyle/>
          <a:p>
            <a:endParaRPr lang="hr-HR" dirty="0"/>
          </a:p>
          <a:p>
            <a:r>
              <a:rPr lang="hr-HR" dirty="0"/>
              <a:t> ribama, rakovima, puževima, žabama, kornjačama...</a:t>
            </a:r>
          </a:p>
          <a:p>
            <a:endParaRPr lang="hr-H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3245566"/>
            <a:ext cx="4040188" cy="3026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7356" y="2564904"/>
            <a:ext cx="4041775" cy="2664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020272" y="5736226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zelena žaba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6588224" y="5445224"/>
            <a:ext cx="360040" cy="32868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79512" y="2564904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Potočna patrva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835696" y="2934236"/>
            <a:ext cx="144016" cy="2067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54082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193304"/>
          </a:xfrm>
        </p:spPr>
        <p:txBody>
          <a:bodyPr>
            <a:normAutofit/>
          </a:bodyPr>
          <a:lstStyle/>
          <a:p>
            <a:pPr algn="ctr"/>
            <a:r>
              <a:rPr lang="hr-HR" sz="6000" dirty="0"/>
              <a:t>Vode tekućice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63688" y="3501008"/>
            <a:ext cx="5733256" cy="1655762"/>
          </a:xfrm>
        </p:spPr>
        <p:txBody>
          <a:bodyPr>
            <a:prstTxWarp prst="textCanUp">
              <a:avLst/>
            </a:prstTxWarp>
            <a:normAutofit/>
          </a:bodyPr>
          <a:lstStyle/>
          <a:p>
            <a:pPr algn="ctr"/>
            <a:r>
              <a:rPr lang="hr-HR" sz="5400" dirty="0"/>
              <a:t>Potoci</a:t>
            </a:r>
          </a:p>
        </p:txBody>
      </p:sp>
    </p:spTree>
    <p:extLst>
      <p:ext uri="{BB962C8B-B14F-4D97-AF65-F5344CB8AC3E}">
        <p14:creationId xmlns:p14="http://schemas.microsoft.com/office/powerpoint/2010/main" val="17745874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84" y="980728"/>
            <a:ext cx="7343220" cy="5507416"/>
          </a:xfrm>
        </p:spPr>
      </p:pic>
    </p:spTree>
    <p:extLst>
      <p:ext uri="{BB962C8B-B14F-4D97-AF65-F5344CB8AC3E}">
        <p14:creationId xmlns:p14="http://schemas.microsoft.com/office/powerpoint/2010/main" val="17915384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600" dirty="0"/>
              <a:t>Brežuljkastim krajevima naše domovine teku mnogi potoci.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2276872"/>
            <a:ext cx="4104456" cy="3078342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8024" y="1337758"/>
            <a:ext cx="4029912" cy="5331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731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1196752"/>
            <a:ext cx="2448272" cy="1582621"/>
          </a:xfrm>
        </p:spPr>
        <p:txBody>
          <a:bodyPr>
            <a:noAutofit/>
          </a:bodyPr>
          <a:lstStyle/>
          <a:p>
            <a:r>
              <a:rPr lang="hr-HR" sz="3200" dirty="0"/>
              <a:t>IZVIRU NA OBRONCIMA GORA.</a:t>
            </a:r>
            <a:br>
              <a:rPr lang="hr-HR" sz="3200" dirty="0"/>
            </a:br>
            <a:endParaRPr lang="hr-HR" sz="3200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082" b="18082"/>
          <a:stretch>
            <a:fillRect/>
          </a:stretch>
        </p:blipFill>
        <p:spPr>
          <a:xfrm rot="420000">
            <a:off x="3476219" y="1356052"/>
            <a:ext cx="4418914" cy="3762640"/>
          </a:xfrm>
        </p:spPr>
      </p:pic>
      <p:sp>
        <p:nvSpPr>
          <p:cNvPr id="6" name="TextBox 5"/>
          <p:cNvSpPr txBox="1"/>
          <p:nvPr/>
        </p:nvSpPr>
        <p:spPr>
          <a:xfrm>
            <a:off x="827584" y="3717032"/>
            <a:ext cx="18722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/>
              <a:t>Voda izvire iz zemlje kap po kap.</a:t>
            </a:r>
          </a:p>
        </p:txBody>
      </p:sp>
    </p:spTree>
    <p:extLst>
      <p:ext uri="{BB962C8B-B14F-4D97-AF65-F5344CB8AC3E}">
        <p14:creationId xmlns:p14="http://schemas.microsoft.com/office/powerpoint/2010/main" val="38625954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082" b="18082"/>
          <a:stretch>
            <a:fillRect/>
          </a:stretch>
        </p:blipFill>
        <p:spPr>
          <a:xfrm rot="420000">
            <a:off x="3430608" y="1175177"/>
            <a:ext cx="4617720" cy="4003794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467544" y="2689840"/>
            <a:ext cx="2209800" cy="2179320"/>
          </a:xfrm>
        </p:spPr>
        <p:txBody>
          <a:bodyPr>
            <a:noAutofit/>
          </a:bodyPr>
          <a:lstStyle/>
          <a:p>
            <a:r>
              <a:rPr lang="hr-HR" sz="2800" dirty="0"/>
              <a:t>Izvire u mlazu ispod kamenja.</a:t>
            </a:r>
          </a:p>
        </p:txBody>
      </p:sp>
    </p:spTree>
    <p:extLst>
      <p:ext uri="{BB962C8B-B14F-4D97-AF65-F5344CB8AC3E}">
        <p14:creationId xmlns:p14="http://schemas.microsoft.com/office/powerpoint/2010/main" val="34941002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7329" y="1825625"/>
            <a:ext cx="6249342" cy="4351338"/>
          </a:xfrm>
        </p:spPr>
      </p:pic>
      <p:sp>
        <p:nvSpPr>
          <p:cNvPr id="5" name="TextBox 4"/>
          <p:cNvSpPr txBox="1"/>
          <p:nvPr/>
        </p:nvSpPr>
        <p:spPr>
          <a:xfrm>
            <a:off x="899592" y="764704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/>
              <a:t>Ponekad ljudi ovako urede izvor. </a:t>
            </a:r>
          </a:p>
        </p:txBody>
      </p:sp>
    </p:spTree>
    <p:extLst>
      <p:ext uri="{BB962C8B-B14F-4D97-AF65-F5344CB8AC3E}">
        <p14:creationId xmlns:p14="http://schemas.microsoft.com/office/powerpoint/2010/main" val="642357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9872" y="1052736"/>
            <a:ext cx="4960386" cy="5400599"/>
          </a:xfrm>
        </p:spPr>
      </p:pic>
      <p:sp>
        <p:nvSpPr>
          <p:cNvPr id="6" name="TextBox 5"/>
          <p:cNvSpPr txBox="1"/>
          <p:nvPr/>
        </p:nvSpPr>
        <p:spPr>
          <a:xfrm>
            <a:off x="611560" y="2636912"/>
            <a:ext cx="244827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/>
              <a:t>Ovdje izvire bistra pitka voda pa je izletnici toče u svoje bočice kako bi ih osvježavala pri usponu na goru.</a:t>
            </a:r>
          </a:p>
        </p:txBody>
      </p:sp>
    </p:spTree>
    <p:extLst>
      <p:ext uri="{BB962C8B-B14F-4D97-AF65-F5344CB8AC3E}">
        <p14:creationId xmlns:p14="http://schemas.microsoft.com/office/powerpoint/2010/main" val="7422190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19256" cy="1082384"/>
          </a:xfrm>
        </p:spPr>
        <p:txBody>
          <a:bodyPr>
            <a:noAutofit/>
          </a:bodyPr>
          <a:lstStyle/>
          <a:p>
            <a:br>
              <a:rPr lang="hr-HR" sz="2800" dirty="0"/>
            </a:br>
            <a:br>
              <a:rPr lang="hr-HR" sz="2800" dirty="0"/>
            </a:br>
            <a:br>
              <a:rPr lang="hr-HR" sz="2800" dirty="0"/>
            </a:br>
            <a:br>
              <a:rPr lang="hr-HR" sz="2800" dirty="0"/>
            </a:br>
            <a:br>
              <a:rPr lang="hr-HR" sz="2800" dirty="0"/>
            </a:br>
            <a:br>
              <a:rPr lang="hr-HR" sz="2800" dirty="0"/>
            </a:br>
            <a:br>
              <a:rPr lang="hr-HR" sz="2800" dirty="0"/>
            </a:br>
            <a:br>
              <a:rPr lang="hr-HR" sz="2800" dirty="0"/>
            </a:br>
            <a:br>
              <a:rPr lang="hr-HR" sz="2800" dirty="0"/>
            </a:br>
            <a:br>
              <a:rPr lang="hr-HR" sz="2800" dirty="0"/>
            </a:br>
            <a:br>
              <a:rPr lang="hr-HR" sz="2800" dirty="0"/>
            </a:br>
            <a:br>
              <a:rPr lang="hr-HR" sz="2800" dirty="0"/>
            </a:br>
            <a:br>
              <a:rPr lang="hr-HR" sz="2800" dirty="0"/>
            </a:br>
            <a:br>
              <a:rPr lang="hr-HR" sz="2800" dirty="0"/>
            </a:br>
            <a:br>
              <a:rPr lang="hr-HR" sz="2800" dirty="0"/>
            </a:br>
            <a:br>
              <a:rPr lang="hr-HR" sz="2800" dirty="0"/>
            </a:br>
            <a:br>
              <a:rPr lang="hr-HR" sz="2800" dirty="0"/>
            </a:br>
            <a:r>
              <a:rPr lang="hr-HR" sz="2800" dirty="0"/>
              <a:t> </a:t>
            </a:r>
            <a:br>
              <a:rPr lang="hr-HR" sz="2800" dirty="0"/>
            </a:br>
            <a:br>
              <a:rPr lang="hr-HR" sz="2800" dirty="0"/>
            </a:br>
            <a:r>
              <a:rPr lang="hr-HR" sz="2800" dirty="0"/>
              <a:t> </a:t>
            </a:r>
            <a:br>
              <a:rPr lang="hr-HR" sz="2800" dirty="0"/>
            </a:br>
            <a:r>
              <a:rPr lang="hr-HR" sz="2800" dirty="0"/>
              <a:t>Na svom putu prema ušću potoci tvore malene slapove, </a:t>
            </a:r>
            <a:br>
              <a:rPr lang="hr-HR" sz="2800" dirty="0"/>
            </a:br>
            <a:r>
              <a:rPr lang="hr-HR" sz="2800" dirty="0"/>
              <a:t>a korito im je zavojito.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2924944"/>
            <a:ext cx="3647435" cy="3735501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9992" y="1628800"/>
            <a:ext cx="4536504" cy="3744416"/>
          </a:xfrm>
        </p:spPr>
      </p:pic>
      <p:sp>
        <p:nvSpPr>
          <p:cNvPr id="8" name="TextBox 7"/>
          <p:cNvSpPr txBox="1"/>
          <p:nvPr/>
        </p:nvSpPr>
        <p:spPr>
          <a:xfrm>
            <a:off x="539552" y="2348880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       Teku uz šume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90794" y="5507940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Presijecaju livade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1763688" y="2718212"/>
            <a:ext cx="216024" cy="1347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6948264" y="5497306"/>
            <a:ext cx="288032" cy="1440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3202084"/>
      </p:ext>
    </p:extLst>
  </p:cSld>
  <p:clrMapOvr>
    <a:masterClrMapping/>
  </p:clrMapOvr>
</p:sld>
</file>

<file path=ppt/theme/theme1.xml><?xml version="1.0" encoding="utf-8"?>
<a:theme xmlns:a="http://schemas.openxmlformats.org/drawingml/2006/main" name="Theme P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 PK" id="{3C9D1AFA-7573-415F-A1D3-8C8FA12B396C}" vid="{F727F3AE-4F83-4214-81B4-9D8E86ECB0E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 PK</Template>
  <TotalTime>123</TotalTime>
  <Words>119</Words>
  <Application>Microsoft Office PowerPoint</Application>
  <PresentationFormat>On-screen Show (4:3)</PresentationFormat>
  <Paragraphs>31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Theme PK</vt:lpstr>
      <vt:lpstr>     Vode   brežuljkastog  zavičaja</vt:lpstr>
      <vt:lpstr>Vode tekućice</vt:lpstr>
      <vt:lpstr>PowerPoint Presentation</vt:lpstr>
      <vt:lpstr>Brežuljkastim krajevima naše domovine teku mnogi potoci.</vt:lpstr>
      <vt:lpstr>IZVIRU NA OBRONCIMA GORA. </vt:lpstr>
      <vt:lpstr>PowerPoint Presentation</vt:lpstr>
      <vt:lpstr>PowerPoint Presentation</vt:lpstr>
      <vt:lpstr>PowerPoint Presentation</vt:lpstr>
      <vt:lpstr>                      Na svom putu prema ušću potoci tvore malene slapove,  a korito im je zavojito.</vt:lpstr>
      <vt:lpstr>  Kada stignu u nizinu, uliju se u veći potok ili rijeku.</vt:lpstr>
      <vt:lpstr>PowerPoint Presentation</vt:lpstr>
      <vt:lpstr>Obale su obrasle drvećem, grmljem i visokim travama.</vt:lpstr>
      <vt:lpstr>Iz vode raste razno bilje. </vt:lpstr>
      <vt:lpstr>PowerPoint Presentation</vt:lpstr>
      <vt:lpstr> Potoci su dom mnogim životinjama: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Vode zavičaja</dc:title>
  <dc:creator>Edita</dc:creator>
  <cp:lastModifiedBy>Maja Jelić-Kolar</cp:lastModifiedBy>
  <cp:revision>21</cp:revision>
  <dcterms:created xsi:type="dcterms:W3CDTF">2014-04-12T09:15:38Z</dcterms:created>
  <dcterms:modified xsi:type="dcterms:W3CDTF">2016-11-25T09:30:46Z</dcterms:modified>
</cp:coreProperties>
</file>