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16"/>
  </p:notesMasterIdLst>
  <p:sldIdLst>
    <p:sldId id="256" r:id="rId2"/>
    <p:sldId id="337" r:id="rId3"/>
    <p:sldId id="329" r:id="rId4"/>
    <p:sldId id="306" r:id="rId5"/>
    <p:sldId id="332" r:id="rId6"/>
    <p:sldId id="325" r:id="rId7"/>
    <p:sldId id="339" r:id="rId8"/>
    <p:sldId id="340" r:id="rId9"/>
    <p:sldId id="342" r:id="rId10"/>
    <p:sldId id="338" r:id="rId11"/>
    <p:sldId id="344" r:id="rId12"/>
    <p:sldId id="343" r:id="rId13"/>
    <p:sldId id="345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6600"/>
    <a:srgbClr val="996633"/>
    <a:srgbClr val="FFFFCC"/>
    <a:srgbClr val="FFCC99"/>
    <a:srgbClr val="005696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2904" y="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80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114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32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89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83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21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942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44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10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707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06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568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70375" y="776355"/>
            <a:ext cx="4331618" cy="923528"/>
          </a:xfrm>
        </p:spPr>
        <p:txBody>
          <a:bodyPr>
            <a:noAutofit/>
          </a:bodyPr>
          <a:lstStyle/>
          <a:p>
            <a:r>
              <a:rPr lang="hr-HR" sz="5400" dirty="0">
                <a:latin typeface="+mn-lt"/>
              </a:rPr>
              <a:t>Vode tekućice</a:t>
            </a:r>
          </a:p>
        </p:txBody>
      </p:sp>
      <p:sp>
        <p:nvSpPr>
          <p:cNvPr id="6" name="Podnaslov 2"/>
          <p:cNvSpPr>
            <a:spLocks noGrp="1"/>
          </p:cNvSpPr>
          <p:nvPr/>
        </p:nvSpPr>
        <p:spPr>
          <a:xfrm>
            <a:off x="2915816" y="6093296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19" y="2060848"/>
            <a:ext cx="41172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8764634" cy="924475"/>
          </a:xfrm>
        </p:spPr>
        <p:txBody>
          <a:bodyPr>
            <a:normAutofit/>
          </a:bodyPr>
          <a:lstStyle/>
          <a:p>
            <a:r>
              <a:rPr lang="hr-HR" sz="4000" dirty="0"/>
              <a:t>Svaka tekućica 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3200" dirty="0"/>
              <a:t>donju i lijevu obalu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slapove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gornju i donju obalu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lijevu i desnu obalu.</a:t>
            </a: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49879" y="5085184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846648">
                  <a:lumMod val="50000"/>
                </a:srgbClr>
              </a:solidFill>
            </a:endParaRPr>
          </a:p>
        </p:txBody>
      </p:sp>
      <p:pic>
        <p:nvPicPr>
          <p:cNvPr id="1026" name="Picture 2" descr="C:\Users\Korisnik\Pictures\My Scans\Slike za prezentacije\scan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35" y="4165344"/>
            <a:ext cx="3855365" cy="26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8764634" cy="924475"/>
          </a:xfrm>
        </p:spPr>
        <p:txBody>
          <a:bodyPr>
            <a:normAutofit/>
          </a:bodyPr>
          <a:lstStyle/>
          <a:p>
            <a:r>
              <a:rPr lang="hr-HR" sz="4000" dirty="0"/>
              <a:t>Pastrva živi 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hladnim gorskim potocima i rijekama</a:t>
            </a:r>
          </a:p>
          <a:p>
            <a:pPr marL="514350" indent="-514350">
              <a:buAutoNum type="alphaLcParenR"/>
            </a:pPr>
            <a:endParaRPr lang="hr-HR" sz="3200" dirty="0"/>
          </a:p>
          <a:p>
            <a:pPr marL="514350" indent="-514350">
              <a:buAutoNum type="alphaLcParenR"/>
            </a:pPr>
            <a:r>
              <a:rPr lang="hr-HR" sz="3200" dirty="0"/>
              <a:t>u nizinskim potocima i rijekama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49879" y="2060848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149080"/>
            <a:ext cx="4464496" cy="21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Izgled tekućica ovisi o: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/>
              <a:t>           a) krajoliku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/>
              <a:t>           b) biljnom svijetu</a:t>
            </a:r>
          </a:p>
          <a:p>
            <a:pPr marL="137160" indent="0">
              <a:buNone/>
            </a:pPr>
            <a:endParaRPr lang="hr-HR" dirty="0"/>
          </a:p>
          <a:p>
            <a:pPr marL="137160" indent="0">
              <a:buNone/>
            </a:pPr>
            <a:r>
              <a:rPr lang="hr-HR" dirty="0"/>
              <a:t>           c) zemljovidu.</a:t>
            </a:r>
          </a:p>
        </p:txBody>
      </p:sp>
      <p:sp>
        <p:nvSpPr>
          <p:cNvPr id="5" name="Prsten 4"/>
          <p:cNvSpPr/>
          <p:nvPr/>
        </p:nvSpPr>
        <p:spPr>
          <a:xfrm>
            <a:off x="1259632" y="2492896"/>
            <a:ext cx="576064" cy="611514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846648">
                  <a:lumMod val="50000"/>
                </a:srgbClr>
              </a:solidFill>
            </a:endParaRPr>
          </a:p>
        </p:txBody>
      </p:sp>
      <p:pic>
        <p:nvPicPr>
          <p:cNvPr id="6146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016224" cy="40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9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91502" y="458357"/>
            <a:ext cx="8960996" cy="6555641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hr-HR" sz="2000" dirty="0"/>
              <a:t>Pridruži točne tvrdnje. 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 a)  som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 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b)  šaran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 c)  štuka                                      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Ja sam grabežljiva riba. Vrlo sam proždrljiva. Hranim se manjim ribama i kukcima. Snažna sam i okretna.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Ja sam riba koja jede sve. Tijelo mi je vretenasto i pokriveno ljuskama. Pokrećem se s pomoću snažnog repa i repne peraje.</a:t>
            </a:r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endParaRPr lang="hr-HR" sz="2000" dirty="0"/>
          </a:p>
          <a:p>
            <a:pPr>
              <a:defRPr/>
            </a:pPr>
            <a:r>
              <a:rPr lang="hr-HR" sz="2000" dirty="0"/>
              <a:t>Ja sam riba zdepastog tijela sa širokom spljoštenom glavom. Imam brkove s pomoću kojih osjetim plijen.</a:t>
            </a:r>
          </a:p>
          <a:p>
            <a:pPr>
              <a:defRPr/>
            </a:pPr>
            <a:endParaRPr lang="hr-HR" sz="2000" dirty="0"/>
          </a:p>
        </p:txBody>
      </p:sp>
      <p:cxnSp>
        <p:nvCxnSpPr>
          <p:cNvPr id="9219" name="Ravni poveznik sa strelicom 3"/>
          <p:cNvCxnSpPr>
            <a:cxnSpLocks noChangeShapeType="1"/>
          </p:cNvCxnSpPr>
          <p:nvPr/>
        </p:nvCxnSpPr>
        <p:spPr bwMode="auto">
          <a:xfrm>
            <a:off x="1127443" y="1340768"/>
            <a:ext cx="3365288" cy="424847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Ravni poveznik sa strelicom 5"/>
          <p:cNvCxnSpPr>
            <a:cxnSpLocks noChangeShapeType="1"/>
          </p:cNvCxnSpPr>
          <p:nvPr/>
        </p:nvCxnSpPr>
        <p:spPr bwMode="auto">
          <a:xfrm flipV="1">
            <a:off x="1246626" y="3104964"/>
            <a:ext cx="3255965" cy="3030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Ravni poveznik sa strelicom 7"/>
          <p:cNvCxnSpPr>
            <a:cxnSpLocks noChangeShapeType="1"/>
          </p:cNvCxnSpPr>
          <p:nvPr/>
        </p:nvCxnSpPr>
        <p:spPr bwMode="auto">
          <a:xfrm flipV="1">
            <a:off x="1197484" y="1340768"/>
            <a:ext cx="3295247" cy="410445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36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79712" y="2348880"/>
            <a:ext cx="5544616" cy="144016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hr-HR" sz="8000" b="1" spc="50" dirty="0">
                <a:ln w="11430"/>
                <a:solidFill>
                  <a:srgbClr val="FFC000"/>
                </a:solidFill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784975" cy="11430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tx1"/>
                </a:solidFill>
              </a:rPr>
              <a:t>Rijeke i potoci su vode koje teku, zovemo ih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</a:t>
            </a:r>
            <a:r>
              <a:rPr lang="hr-HR" b="1" dirty="0"/>
              <a:t>            </a:t>
            </a:r>
            <a:r>
              <a:rPr lang="hr-HR" b="1" i="1" dirty="0"/>
              <a:t>vode tekućice</a:t>
            </a:r>
            <a:r>
              <a:rPr lang="hr-HR" sz="3200" b="1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C:\Users\Korisnik\Pictures\My Scans\Slike za prezentacije\sca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096344" cy="44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700808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Posebno zaštićena životinja koja živi uz obale tekućica 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smuđ</a:t>
            </a:r>
          </a:p>
          <a:p>
            <a:pPr marL="651510" indent="-514350">
              <a:buAutoNum type="alphaLcParenR"/>
            </a:pPr>
            <a:r>
              <a:rPr lang="hr-HR" sz="3600" dirty="0"/>
              <a:t> grgeč</a:t>
            </a:r>
          </a:p>
          <a:p>
            <a:pPr marL="651510" indent="-514350">
              <a:buAutoNum type="alphaLcParenR"/>
            </a:pPr>
            <a:r>
              <a:rPr lang="hr-HR" sz="3600" dirty="0"/>
              <a:t> vidra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539552" y="2924944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2" descr="C:\Users\Korisnik\Pictures\My Scans\Slike za prezentacije\scan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7264"/>
            <a:ext cx="3275856" cy="330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 fontScale="90000"/>
          </a:bodyPr>
          <a:lstStyle/>
          <a:p>
            <a:r>
              <a:rPr lang="hr-HR" dirty="0"/>
              <a:t>Na kojoj  je slici prikazana životinja koja živi u tekućicama?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268796" y="701507"/>
            <a:ext cx="8758808" cy="57471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a)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		b)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		c)  </a:t>
            </a:r>
          </a:p>
        </p:txBody>
      </p:sp>
      <p:sp>
        <p:nvSpPr>
          <p:cNvPr id="12" name="Prsten 11"/>
          <p:cNvSpPr/>
          <p:nvPr/>
        </p:nvSpPr>
        <p:spPr>
          <a:xfrm>
            <a:off x="69075" y="1268760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880320" cy="189426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30669"/>
            <a:ext cx="2715489" cy="18002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52" y="2056159"/>
            <a:ext cx="3024336" cy="18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01937" y="1268760"/>
            <a:ext cx="914400" cy="86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476673"/>
            <a:ext cx="8027053" cy="5382126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Gorske rijeke su hladne i bistre.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2050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r="11489" b="3918"/>
          <a:stretch/>
        </p:blipFill>
        <p:spPr bwMode="auto">
          <a:xfrm>
            <a:off x="4211960" y="1484785"/>
            <a:ext cx="24482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675724"/>
            <a:ext cx="8764634" cy="924475"/>
          </a:xfrm>
        </p:spPr>
        <p:txBody>
          <a:bodyPr>
            <a:normAutofit/>
          </a:bodyPr>
          <a:lstStyle/>
          <a:p>
            <a:r>
              <a:rPr lang="hr-HR" sz="4000" dirty="0"/>
              <a:t>Uz obale tekućica najčešće rastu: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bukve i hrastovi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jele i smreke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topole, vrbe i johe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24128" y="3789040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74036"/>
            <a:ext cx="4341144" cy="26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776096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Izbaci uljeza.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Vode tekućice su: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močvara                                                         more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potok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bara                                                      rijeka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                            </a:t>
            </a:r>
          </a:p>
        </p:txBody>
      </p:sp>
      <p:cxnSp>
        <p:nvCxnSpPr>
          <p:cNvPr id="6" name="Ravni poveznik 5"/>
          <p:cNvCxnSpPr/>
          <p:nvPr/>
        </p:nvCxnSpPr>
        <p:spPr>
          <a:xfrm>
            <a:off x="1284784" y="2060848"/>
            <a:ext cx="720080" cy="1080120"/>
          </a:xfrm>
          <a:prstGeom prst="line">
            <a:avLst/>
          </a:prstGeom>
          <a:ln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960748" y="4005064"/>
            <a:ext cx="648072" cy="948298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5456323" y="2044099"/>
            <a:ext cx="504056" cy="864096"/>
          </a:xfrm>
          <a:prstGeom prst="line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3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Pridruži točne odgovore.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2880" y="1844824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ušće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ponornica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izvor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619672" y="1916832"/>
            <a:ext cx="4320480" cy="345638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>
            <a:off x="3059832" y="3356992"/>
            <a:ext cx="3384376" cy="684076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V="1">
            <a:off x="1979712" y="2708920"/>
            <a:ext cx="4464496" cy="201622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4644008" y="1628800"/>
            <a:ext cx="356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rijeka izvire iz zemlje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644008" y="3243460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dijelom teče površinom zemlje, a dijelom ispod površine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4752020" y="5157192"/>
            <a:ext cx="428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mjesto gdje rijeka utječe u drugu rijeku, jezero ili more</a:t>
            </a:r>
          </a:p>
        </p:txBody>
      </p:sp>
    </p:spTree>
    <p:extLst>
      <p:ext uri="{BB962C8B-B14F-4D97-AF65-F5344CB8AC3E}">
        <p14:creationId xmlns:p14="http://schemas.microsoft.com/office/powerpoint/2010/main" val="39390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084168" y="154249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92697"/>
            <a:ext cx="7056783" cy="16561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r-HR" sz="2400" dirty="0"/>
              <a:t>Nizinski potoci i rijeke imaju velike valove i vrlo su topli.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/>
              <a:t>      						DA          NE</a:t>
            </a:r>
          </a:p>
        </p:txBody>
      </p:sp>
      <p:pic>
        <p:nvPicPr>
          <p:cNvPr id="5122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9" y="1628800"/>
            <a:ext cx="3023953" cy="40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273</Words>
  <Application>Microsoft Office PowerPoint</Application>
  <PresentationFormat>On-screen Show (4:3)</PresentationFormat>
  <Paragraphs>113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Century Gothic</vt:lpstr>
      <vt:lpstr>Office Theme</vt:lpstr>
      <vt:lpstr>Vode tekućice</vt:lpstr>
      <vt:lpstr>Rijeke i potoci su vode koje teku, zovemo ih</vt:lpstr>
      <vt:lpstr>Posebno zaštićena životinja koja živi uz obale tekućica je:</vt:lpstr>
      <vt:lpstr>Na kojoj  je slici prikazana životinja koja živi u tekućicama?</vt:lpstr>
      <vt:lpstr>PowerPoint Presentation</vt:lpstr>
      <vt:lpstr>Uz obale tekućica najčešće rastu:</vt:lpstr>
      <vt:lpstr>Izbaci uljeza.</vt:lpstr>
      <vt:lpstr>Pridruži točne odgovore.</vt:lpstr>
      <vt:lpstr>PowerPoint Presentation</vt:lpstr>
      <vt:lpstr>Svaka tekućica ima:</vt:lpstr>
      <vt:lpstr>Pastrva živi u: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486</cp:revision>
  <dcterms:created xsi:type="dcterms:W3CDTF">2014-01-19T14:20:04Z</dcterms:created>
  <dcterms:modified xsi:type="dcterms:W3CDTF">2016-12-02T14:37:46Z</dcterms:modified>
</cp:coreProperties>
</file>