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9" r:id="rId3"/>
    <p:sldId id="271" r:id="rId4"/>
    <p:sldId id="272" r:id="rId5"/>
    <p:sldId id="258" r:id="rId6"/>
    <p:sldId id="260" r:id="rId7"/>
    <p:sldId id="273" r:id="rId8"/>
    <p:sldId id="261" r:id="rId9"/>
    <p:sldId id="276" r:id="rId10"/>
    <p:sldId id="278" r:id="rId11"/>
    <p:sldId id="277" r:id="rId12"/>
    <p:sldId id="274" r:id="rId1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501" autoAdjust="0"/>
  </p:normalViewPr>
  <p:slideViewPr>
    <p:cSldViewPr snapToGrid="0">
      <p:cViewPr varScale="1">
        <p:scale>
          <a:sx n="83" d="100"/>
          <a:sy n="83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28.4.2021.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28.4.2021.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4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67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28.4.2021.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r.izzi.digital/DOS/3556/3571.HTML#BLOCK-200231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Vode u zavičaju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141085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hr-HR" dirty="0" smtClean="0"/>
              <a:t>Ponavljanje</a:t>
            </a:r>
          </a:p>
          <a:p>
            <a:pPr rtl="0"/>
            <a:endParaRPr lang="hr-HR" dirty="0"/>
          </a:p>
          <a:p>
            <a:pPr rtl="0"/>
            <a:endParaRPr lang="hr-HR" dirty="0" smtClean="0"/>
          </a:p>
          <a:p>
            <a:pPr rtl="0"/>
            <a:r>
              <a:rPr lang="hr-HR" dirty="0" smtClean="0"/>
              <a:t>Autorica: Natalija Mihelin</a:t>
            </a:r>
            <a:endParaRPr lang="hr-HR" dirty="0" smtClean="0"/>
          </a:p>
          <a:p>
            <a:pPr rtl="0"/>
            <a:endParaRPr lang="hr-HR" dirty="0"/>
          </a:p>
          <a:p>
            <a:pPr rtl="0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2890982" y="2817090"/>
            <a:ext cx="9097818" cy="185650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Tko </a:t>
            </a:r>
            <a:r>
              <a:rPr lang="hr-HR" sz="2000" dirty="0"/>
              <a:t>želi znati više o vodama, može posjetiti ovu </a:t>
            </a:r>
            <a:r>
              <a:rPr lang="hr-HR" sz="2000" dirty="0" err="1"/>
              <a:t>Profilovu</a:t>
            </a:r>
            <a:r>
              <a:rPr lang="hr-HR" sz="2000" dirty="0"/>
              <a:t> stranicu</a:t>
            </a:r>
            <a:r>
              <a:rPr lang="hr-HR" sz="2000" dirty="0" smtClean="0"/>
              <a:t>.</a:t>
            </a:r>
          </a:p>
          <a:p>
            <a:endParaRPr lang="hr-HR" dirty="0" smtClean="0"/>
          </a:p>
          <a:p>
            <a:r>
              <a:rPr lang="hr-HR" sz="1800" u="sng" dirty="0" smtClean="0">
                <a:hlinkClick r:id="rId2"/>
              </a:rPr>
              <a:t>HTTPS</a:t>
            </a:r>
            <a:r>
              <a:rPr lang="hr-HR" sz="1800" u="sng" dirty="0">
                <a:hlinkClick r:id="rId2"/>
              </a:rPr>
              <a:t>://HR.IZZI.DIGITAL/DOS/3556/3571.HTML#BLOCK-200231</a:t>
            </a:r>
            <a:endParaRPr lang="hr-HR" sz="1800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06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786909" y="2974109"/>
            <a:ext cx="7336703" cy="1674091"/>
          </a:xfrm>
        </p:spPr>
        <p:txBody>
          <a:bodyPr/>
          <a:lstStyle/>
          <a:p>
            <a:r>
              <a:rPr lang="hr-HR" dirty="0"/>
              <a:t>Kad si gotova/gotov zadaću predaj u čavrljanje.</a:t>
            </a:r>
          </a:p>
        </p:txBody>
      </p:sp>
    </p:spTree>
    <p:extLst>
      <p:ext uri="{BB962C8B-B14F-4D97-AF65-F5344CB8AC3E}">
        <p14:creationId xmlns:p14="http://schemas.microsoft.com/office/powerpoint/2010/main" val="8876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Vrlo sam znatiželjna koje ću odgovore dobiti.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073236" y="3733800"/>
            <a:ext cx="7050376" cy="91440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Tvoja učiteljica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36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Potreban materijal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265610" y="4110182"/>
            <a:ext cx="6858002" cy="8128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Pogled u svijet 2,  2. dio,  42., 43. i 46. stranica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27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Promotri fotografije iz udžbenika na stranici 42.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20" y="1739922"/>
            <a:ext cx="4821381" cy="3829584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18" y="1924598"/>
            <a:ext cx="3678023" cy="2462676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8395855" y="4498109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rijeka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Promotri mentalnu mapu: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95" y="1752600"/>
            <a:ext cx="8153635" cy="4229100"/>
          </a:xfrm>
        </p:spPr>
      </p:pic>
    </p:spTree>
    <p:extLst>
      <p:ext uri="{BB962C8B-B14F-4D97-AF65-F5344CB8AC3E}">
        <p14:creationId xmlns:p14="http://schemas.microsoft.com/office/powerpoint/2010/main" val="27759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Ponovi: 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037505" y="1724891"/>
            <a:ext cx="10058400" cy="4229100"/>
          </a:xfrm>
        </p:spPr>
        <p:txBody>
          <a:bodyPr rtlCol="0">
            <a:normAutofit fontScale="77500" lnSpcReduction="20000"/>
          </a:bodyPr>
          <a:lstStyle/>
          <a:p>
            <a:r>
              <a:rPr lang="hr-HR" dirty="0"/>
              <a:t>Razlikujemo vode koje teku i vode koje stoje.  </a:t>
            </a:r>
            <a:endParaRPr lang="hr-HR" dirty="0" smtClean="0"/>
          </a:p>
          <a:p>
            <a:r>
              <a:rPr lang="hr-HR" dirty="0" smtClean="0">
                <a:solidFill>
                  <a:srgbClr val="92D050"/>
                </a:solidFill>
              </a:rPr>
              <a:t>Vode </a:t>
            </a:r>
            <a:r>
              <a:rPr lang="hr-HR" dirty="0">
                <a:solidFill>
                  <a:srgbClr val="92D050"/>
                </a:solidFill>
              </a:rPr>
              <a:t>koje teku zovu se TEKUĆICE. </a:t>
            </a:r>
            <a:endParaRPr lang="hr-HR" dirty="0" smtClean="0">
              <a:solidFill>
                <a:srgbClr val="92D050"/>
              </a:solidFill>
            </a:endParaRPr>
          </a:p>
          <a:p>
            <a:r>
              <a:rPr lang="hr-HR" dirty="0" smtClean="0">
                <a:solidFill>
                  <a:srgbClr val="92D050"/>
                </a:solidFill>
              </a:rPr>
              <a:t>Vode </a:t>
            </a:r>
            <a:r>
              <a:rPr lang="hr-HR" dirty="0">
                <a:solidFill>
                  <a:srgbClr val="92D050"/>
                </a:solidFill>
              </a:rPr>
              <a:t>koje stoje zovemo STAJAĆICE. </a:t>
            </a:r>
          </a:p>
          <a:p>
            <a:r>
              <a:rPr lang="hr-HR" dirty="0">
                <a:solidFill>
                  <a:srgbClr val="FF0000"/>
                </a:solidFill>
              </a:rPr>
              <a:t>TEKUĆICE su </a:t>
            </a:r>
            <a:r>
              <a:rPr lang="hr-HR" b="1" dirty="0">
                <a:solidFill>
                  <a:srgbClr val="FF0000"/>
                </a:solidFill>
              </a:rPr>
              <a:t>potoci i rijeke</a:t>
            </a:r>
            <a:r>
              <a:rPr lang="hr-HR" dirty="0">
                <a:solidFill>
                  <a:srgbClr val="FF0000"/>
                </a:solidFill>
              </a:rPr>
              <a:t>. </a:t>
            </a:r>
            <a:r>
              <a:rPr lang="hr-HR" dirty="0" smtClean="0">
                <a:solidFill>
                  <a:srgbClr val="FF0000"/>
                </a:solidFill>
              </a:rPr>
              <a:t>One </a:t>
            </a:r>
            <a:r>
              <a:rPr lang="hr-HR" dirty="0">
                <a:solidFill>
                  <a:srgbClr val="FF0000"/>
                </a:solidFill>
              </a:rPr>
              <a:t>teku od izvora prema ušću. Svaka voda tekućica ima svoju lijevu i desnu obalu. </a:t>
            </a:r>
          </a:p>
          <a:p>
            <a:r>
              <a:rPr lang="hr-HR" dirty="0">
                <a:solidFill>
                  <a:srgbClr val="0070C0"/>
                </a:solidFill>
              </a:rPr>
              <a:t>STAJAĆICE su vode koje ne teku. To </a:t>
            </a:r>
            <a:r>
              <a:rPr lang="hr-HR" b="1" dirty="0">
                <a:solidFill>
                  <a:srgbClr val="0070C0"/>
                </a:solidFill>
              </a:rPr>
              <a:t>su jezera, močvare, ribnjaci, bare, lokve.</a:t>
            </a:r>
            <a:r>
              <a:rPr lang="hr-HR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MORE je velika slana površina. More uz našu obalu zove se Jadransko more</a:t>
            </a:r>
            <a:r>
              <a:rPr lang="hr-HR" dirty="0"/>
              <a:t>.</a:t>
            </a:r>
          </a:p>
          <a:p>
            <a:r>
              <a:rPr lang="hr-HR" dirty="0"/>
              <a:t>U vodama i uz njih žive razna živa bića.</a:t>
            </a:r>
          </a:p>
          <a:p>
            <a:pPr marL="0" indent="0" rtl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Pokušaj usmeno odgovoriti na sljedeća pitanja: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r>
              <a:rPr lang="hr-HR" dirty="0" smtClean="0">
                <a:solidFill>
                  <a:srgbClr val="0070C0"/>
                </a:solidFill>
              </a:rPr>
              <a:t>1. Po čemu se razlikuju vode tekućice od voda stajaćica?</a:t>
            </a:r>
          </a:p>
          <a:p>
            <a:pPr marL="0" indent="0" rtl="0">
              <a:buNone/>
            </a:pPr>
            <a:r>
              <a:rPr lang="hr-HR" dirty="0" smtClean="0">
                <a:solidFill>
                  <a:srgbClr val="0070C0"/>
                </a:solidFill>
              </a:rPr>
              <a:t>    Vode tekućice teku, vode stajaćice stoje.</a:t>
            </a:r>
          </a:p>
          <a:p>
            <a:pPr marL="0" indent="0" rtl="0">
              <a:buNone/>
            </a:pPr>
            <a:r>
              <a:rPr lang="hr-HR" dirty="0" smtClean="0">
                <a:solidFill>
                  <a:srgbClr val="FF0000"/>
                </a:solidFill>
              </a:rPr>
              <a:t>2.  Nabroji vode tekućice.</a:t>
            </a:r>
          </a:p>
          <a:p>
            <a:pPr marL="0" indent="0" rtl="0">
              <a:buNone/>
            </a:pPr>
            <a:r>
              <a:rPr lang="hr-HR" dirty="0" smtClean="0">
                <a:solidFill>
                  <a:srgbClr val="FF0000"/>
                </a:solidFill>
              </a:rPr>
              <a:t>     Vode tekućice su potoci i rijeke.</a:t>
            </a:r>
          </a:p>
          <a:p>
            <a:pPr marL="0" indent="0" rtl="0">
              <a:buNone/>
            </a:pPr>
            <a:r>
              <a:rPr lang="hr-HR" dirty="0" smtClean="0">
                <a:solidFill>
                  <a:srgbClr val="92D050"/>
                </a:solidFill>
              </a:rPr>
              <a:t>3. Što svaka tekućica ima?</a:t>
            </a:r>
          </a:p>
          <a:p>
            <a:pPr marL="0" indent="0" rtl="0">
              <a:buNone/>
            </a:pPr>
            <a:r>
              <a:rPr lang="hr-HR" dirty="0">
                <a:solidFill>
                  <a:srgbClr val="92D050"/>
                </a:solidFill>
              </a:rPr>
              <a:t> </a:t>
            </a:r>
            <a:r>
              <a:rPr lang="hr-HR" dirty="0" smtClean="0">
                <a:solidFill>
                  <a:srgbClr val="92D050"/>
                </a:solidFill>
              </a:rPr>
              <a:t>   Svaka tekućica ima svoju lijevu i desnu stranu.</a:t>
            </a:r>
          </a:p>
          <a:p>
            <a:pPr marL="0" indent="0" rtl="0">
              <a:buNone/>
            </a:pPr>
            <a:r>
              <a:rPr lang="hr-HR" dirty="0">
                <a:solidFill>
                  <a:srgbClr val="00B0F0"/>
                </a:solidFill>
              </a:rPr>
              <a:t>4</a:t>
            </a:r>
            <a:r>
              <a:rPr lang="hr-HR" dirty="0" smtClean="0">
                <a:solidFill>
                  <a:srgbClr val="00B0F0"/>
                </a:solidFill>
              </a:rPr>
              <a:t>.   Nabroji vode stajaćice.</a:t>
            </a:r>
          </a:p>
          <a:p>
            <a:pPr marL="0" indent="0" rtl="0">
              <a:buNone/>
            </a:pP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smtClean="0">
                <a:solidFill>
                  <a:srgbClr val="00B0F0"/>
                </a:solidFill>
              </a:rPr>
              <a:t>    Vode stajaćice su lokve, bare, močvare i jezera.</a:t>
            </a:r>
          </a:p>
          <a:p>
            <a:pPr marL="0" indent="0" rtl="0">
              <a:buNone/>
            </a:pPr>
            <a:r>
              <a:rPr lang="hr-HR" dirty="0">
                <a:solidFill>
                  <a:srgbClr val="0070C0"/>
                </a:solidFill>
              </a:rPr>
              <a:t>5</a:t>
            </a:r>
            <a:r>
              <a:rPr lang="hr-HR" dirty="0" smtClean="0">
                <a:solidFill>
                  <a:srgbClr val="0070C0"/>
                </a:solidFill>
              </a:rPr>
              <a:t>.   Kako se zove velika slana površina?</a:t>
            </a:r>
          </a:p>
          <a:p>
            <a:pPr marL="0" indent="0" rtl="0">
              <a:buNone/>
            </a:pPr>
            <a:r>
              <a:rPr lang="hr-HR" dirty="0" smtClean="0">
                <a:solidFill>
                  <a:srgbClr val="0070C0"/>
                </a:solidFill>
              </a:rPr>
              <a:t>     Velika slana površina zove se more.</a:t>
            </a:r>
          </a:p>
          <a:p>
            <a:pPr marL="0" indent="0" rtl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Promotri sljedeću sliku koja se nalazi u udžbeniku na 43. stranici.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55" y="1825625"/>
            <a:ext cx="4711303" cy="4187825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6172200" y="2724727"/>
            <a:ext cx="4951414" cy="328884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Uoči lijevu i desnu obalu rijeke. </a:t>
            </a:r>
          </a:p>
          <a:p>
            <a:r>
              <a:rPr lang="hr-HR" sz="2000" dirty="0" smtClean="0"/>
              <a:t>Uoči gdje se nalazi izvor rijeke, a gdje je ušće.</a:t>
            </a:r>
          </a:p>
          <a:p>
            <a:r>
              <a:rPr lang="hr-HR" sz="2000" dirty="0" smtClean="0"/>
              <a:t>Uoči gdje se nalazi korito.</a:t>
            </a:r>
          </a:p>
          <a:p>
            <a:r>
              <a:rPr lang="hr-HR" sz="2000" dirty="0" smtClean="0"/>
              <a:t>Uoči razliku između jezera (stajaćica) i rijeke (tekućica).</a:t>
            </a:r>
          </a:p>
        </p:txBody>
      </p:sp>
    </p:spTree>
    <p:extLst>
      <p:ext uri="{BB962C8B-B14F-4D97-AF65-F5344CB8AC3E}">
        <p14:creationId xmlns:p14="http://schemas.microsoft.com/office/powerpoint/2010/main" val="19183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hr-HR" dirty="0" smtClean="0"/>
              <a:t>Domaća zadaća- stranica 46.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hr-HR" dirty="0" smtClean="0"/>
              <a:t>Sada razmisli kako se zove tvoje mjesto.</a:t>
            </a:r>
          </a:p>
          <a:p>
            <a:pPr rtl="0"/>
            <a:r>
              <a:rPr lang="hr-HR" dirty="0" smtClean="0"/>
              <a:t>Kako se zove kraj u kojem je tvoje mjesto?</a:t>
            </a:r>
          </a:p>
          <a:p>
            <a:pPr rtl="0"/>
            <a:r>
              <a:rPr lang="hr-HR" dirty="0" smtClean="0"/>
              <a:t>Kako se zove </a:t>
            </a:r>
            <a:r>
              <a:rPr lang="hr-HR" dirty="0" err="1" smtClean="0"/>
              <a:t>uvisina</a:t>
            </a:r>
            <a:r>
              <a:rPr lang="hr-HR" dirty="0" smtClean="0"/>
              <a:t> i rijeka koja teče kroz naš grad?</a:t>
            </a:r>
          </a:p>
          <a:p>
            <a:pPr rtl="0"/>
            <a:r>
              <a:rPr lang="hr-HR" dirty="0" smtClean="0"/>
              <a:t>Imamo li stajaćica u našem gradu?</a:t>
            </a:r>
          </a:p>
          <a:p>
            <a:pPr rtl="0"/>
            <a:r>
              <a:rPr lang="hr-HR" dirty="0" smtClean="0"/>
              <a:t>Koje biljke u našem gradu rastu?</a:t>
            </a:r>
          </a:p>
          <a:p>
            <a:pPr rtl="0"/>
            <a:r>
              <a:rPr lang="hr-HR" dirty="0" smtClean="0"/>
              <a:t>Koje divlje i domaće životinje možemo u našem mjestu vidjeti?</a:t>
            </a:r>
          </a:p>
          <a:p>
            <a:pPr rtl="0"/>
            <a:r>
              <a:rPr lang="hr-HR" dirty="0" smtClean="0"/>
              <a:t>Ima li moje mjesto prirodnih ljepota?</a:t>
            </a:r>
          </a:p>
          <a:p>
            <a:pPr rtl="0"/>
            <a:r>
              <a:rPr lang="hr-HR" dirty="0" smtClean="0"/>
              <a:t>Ima li moje mjesto kulturnih i povijesnih spomenika?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265613" y="2752436"/>
            <a:ext cx="6858002" cy="1450108"/>
          </a:xfrm>
        </p:spPr>
        <p:txBody>
          <a:bodyPr/>
          <a:lstStyle/>
          <a:p>
            <a:r>
              <a:rPr lang="hr-HR" dirty="0" smtClean="0"/>
              <a:t>Odgovore napiši u tabelu na 46. stranici.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90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91</TotalTime>
  <Words>399</Words>
  <Application>Microsoft Office PowerPoint</Application>
  <PresentationFormat>Široki zaslon</PresentationFormat>
  <Paragraphs>57</Paragraphs>
  <Slides>12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Ilustracija s motivom prirode 16 x 9</vt:lpstr>
      <vt:lpstr>Vode u zavičaju</vt:lpstr>
      <vt:lpstr>Potreban materijal</vt:lpstr>
      <vt:lpstr>Promotri fotografije iz udžbenika na stranici 42.</vt:lpstr>
      <vt:lpstr>Promotri mentalnu mapu: </vt:lpstr>
      <vt:lpstr>Ponovi: </vt:lpstr>
      <vt:lpstr>Pokušaj usmeno odgovoriti na sljedeća pitanja:</vt:lpstr>
      <vt:lpstr>Promotri sljedeću sliku koja se nalazi u udžbeniku na 43. stranici.</vt:lpstr>
      <vt:lpstr>Domaća zadaća- stranica 46.</vt:lpstr>
      <vt:lpstr>Odgovore napiši u tabelu na 46. stranici.</vt:lpstr>
      <vt:lpstr>PowerPoint prezentacija</vt:lpstr>
      <vt:lpstr>PowerPoint prezentacija</vt:lpstr>
      <vt:lpstr>Vrlo sam znatiželjna koje ću odgovore dobiti.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Vode u zavičaju</dc:title>
  <dc:creator>Natalija Mihelin</dc:creator>
  <cp:lastModifiedBy>Natalija Mihelin</cp:lastModifiedBy>
  <cp:revision>14</cp:revision>
  <dcterms:created xsi:type="dcterms:W3CDTF">2021-04-27T15:36:29Z</dcterms:created>
  <dcterms:modified xsi:type="dcterms:W3CDTF">2021-04-28T19:10:27Z</dcterms:modified>
</cp:coreProperties>
</file>