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16"/>
  </p:notesMasterIdLst>
  <p:sldIdLst>
    <p:sldId id="256" r:id="rId2"/>
    <p:sldId id="346" r:id="rId3"/>
    <p:sldId id="347" r:id="rId4"/>
    <p:sldId id="337" r:id="rId5"/>
    <p:sldId id="348" r:id="rId6"/>
    <p:sldId id="349" r:id="rId7"/>
    <p:sldId id="351" r:id="rId8"/>
    <p:sldId id="350" r:id="rId9"/>
    <p:sldId id="324" r:id="rId10"/>
    <p:sldId id="352" r:id="rId11"/>
    <p:sldId id="343" r:id="rId12"/>
    <p:sldId id="353" r:id="rId13"/>
    <p:sldId id="354" r:id="rId14"/>
    <p:sldId id="272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5696"/>
    <a:srgbClr val="996633"/>
    <a:srgbClr val="FF6600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23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8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7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32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21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17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061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4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04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55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90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9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6406" y="764704"/>
            <a:ext cx="8229600" cy="9235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Vremenska crta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96808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2000" dirty="0"/>
              <a:t>Autor: Vesna </a:t>
            </a:r>
            <a:r>
              <a:rPr lang="hr-HR" sz="2000" dirty="0" err="1"/>
              <a:t>Bego</a:t>
            </a:r>
            <a:endParaRPr lang="hr-HR" sz="2000" dirty="0"/>
          </a:p>
        </p:txBody>
      </p:sp>
      <p:pic>
        <p:nvPicPr>
          <p:cNvPr id="5122" name="Picture 2" descr="C:\Users\Korisnik\Pictures\My Scans\Slike za prezentacije\scan0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821487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Pictures\My Scans\Slike za prezentacije\scan0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2275"/>
            <a:ext cx="6469063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risnik\Pictures\My Scans\Slike za prezentacije\scan01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17777"/>
            <a:ext cx="6213475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/>
          <p:cNvSpPr>
            <a:spLocks noGrp="1"/>
          </p:cNvSpPr>
          <p:nvPr/>
        </p:nvSpPr>
        <p:spPr>
          <a:xfrm>
            <a:off x="2987824" y="6309320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7862693" cy="924475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2">
                    <a:lumMod val="50000"/>
                  </a:schemeClr>
                </a:solidFill>
              </a:rPr>
              <a:t>3. tisućljeće trajat će do: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35896" y="1578475"/>
            <a:ext cx="5508104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dirty="0">
                <a:solidFill>
                  <a:srgbClr val="663300"/>
                </a:solidFill>
                <a:latin typeface="+mj-lt"/>
                <a:cs typeface="Aharoni" pitchFamily="2" charset="-79"/>
              </a:rPr>
              <a:t>31. 12. 2900.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sz="28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dirty="0">
                <a:solidFill>
                  <a:srgbClr val="663300"/>
                </a:solidFill>
                <a:latin typeface="+mj-lt"/>
                <a:cs typeface="Aharoni" pitchFamily="2" charset="-79"/>
              </a:rPr>
              <a:t>31. 12. 3001.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dirty="0">
                <a:solidFill>
                  <a:srgbClr val="663300"/>
                </a:solidFill>
                <a:latin typeface="+mj-lt"/>
                <a:cs typeface="Aharoni" pitchFamily="2" charset="-79"/>
              </a:rPr>
              <a:t>31. 12. 3000.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sz="28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dirty="0">
                <a:solidFill>
                  <a:srgbClr val="663300"/>
                </a:solidFill>
                <a:latin typeface="+mj-lt"/>
                <a:cs typeface="Aharoni" pitchFamily="2" charset="-79"/>
              </a:rPr>
              <a:t>31. 12. 3100.</a:t>
            </a:r>
          </a:p>
          <a:p>
            <a:pPr marL="0" indent="0">
              <a:buClr>
                <a:srgbClr val="663300"/>
              </a:buClr>
              <a:buNone/>
            </a:pPr>
            <a:r>
              <a:rPr lang="hr-HR" dirty="0">
                <a:solidFill>
                  <a:srgbClr val="663300"/>
                </a:solidFill>
                <a:latin typeface="+mj-lt"/>
                <a:cs typeface="Aharoni" pitchFamily="2" charset="-79"/>
              </a:rPr>
              <a:t> 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sz="28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3411120" y="3356992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scan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0443"/>
            <a:ext cx="2099171" cy="50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>
            <a:normAutofit/>
          </a:bodyPr>
          <a:lstStyle/>
          <a:p>
            <a:r>
              <a:rPr lang="hr-HR" dirty="0"/>
              <a:t>Odgonetni koje je to stoljeće. 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907704" y="2276872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12. st.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1304754" y="2201423"/>
            <a:ext cx="2160240" cy="865947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1125.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520067" y="254415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9. st.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4945117" y="2409716"/>
            <a:ext cx="2232248" cy="79208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849.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899592" y="4044205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21. st.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324642" y="3985827"/>
            <a:ext cx="2232248" cy="79393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2015.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5327710" y="548149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18. st.</a:t>
            </a:r>
          </a:p>
        </p:txBody>
      </p:sp>
      <p:sp>
        <p:nvSpPr>
          <p:cNvPr id="7" name="Dijagram toka: Izmjenična obrada 6"/>
          <p:cNvSpPr/>
          <p:nvPr/>
        </p:nvSpPr>
        <p:spPr>
          <a:xfrm>
            <a:off x="5112304" y="5465968"/>
            <a:ext cx="2232248" cy="86409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1781.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2195736" y="565728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19. st.</a:t>
            </a:r>
          </a:p>
        </p:txBody>
      </p:sp>
      <p:sp>
        <p:nvSpPr>
          <p:cNvPr id="8" name="Dijagram toka: Izmjenična obrada 7"/>
          <p:cNvSpPr/>
          <p:nvPr/>
        </p:nvSpPr>
        <p:spPr>
          <a:xfrm>
            <a:off x="1692794" y="5554161"/>
            <a:ext cx="2088232" cy="93610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1900.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6422878" y="422670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7. st.</a:t>
            </a:r>
          </a:p>
        </p:txBody>
      </p:sp>
      <p:sp>
        <p:nvSpPr>
          <p:cNvPr id="16" name="Dijagram toka: Izmjenična obrada 15"/>
          <p:cNvSpPr/>
          <p:nvPr/>
        </p:nvSpPr>
        <p:spPr>
          <a:xfrm>
            <a:off x="5758159" y="4051658"/>
            <a:ext cx="2232248" cy="79208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700.</a:t>
            </a:r>
          </a:p>
        </p:txBody>
      </p:sp>
    </p:spTree>
    <p:extLst>
      <p:ext uri="{BB962C8B-B14F-4D97-AF65-F5344CB8AC3E}">
        <p14:creationId xmlns:p14="http://schemas.microsoft.com/office/powerpoint/2010/main" val="36586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7" grpId="0" animBg="1"/>
      <p:bldP spid="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>
            <a:normAutofit/>
          </a:bodyPr>
          <a:lstStyle/>
          <a:p>
            <a:r>
              <a:rPr lang="hr-HR" dirty="0"/>
              <a:t>Odgonetni koje je to tisućljeće.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458061" y="2276872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1. tisućljeće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1375657" y="2201423"/>
            <a:ext cx="2160240" cy="865947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725.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4952029" y="2544150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3. tisućljeće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4826721" y="2521959"/>
            <a:ext cx="2232248" cy="79208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2001.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377940" y="4049070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3. tisućljeće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288127" y="3991863"/>
            <a:ext cx="2232248" cy="79393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2015.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5327710" y="5481498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2. tisućljeće</a:t>
            </a:r>
          </a:p>
        </p:txBody>
      </p:sp>
      <p:sp>
        <p:nvSpPr>
          <p:cNvPr id="7" name="Dijagram toka: Izmjenična obrada 6"/>
          <p:cNvSpPr/>
          <p:nvPr/>
        </p:nvSpPr>
        <p:spPr>
          <a:xfrm>
            <a:off x="5101457" y="5438840"/>
            <a:ext cx="2232248" cy="86409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1459.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1746093" y="5654770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2. tisućljeće</a:t>
            </a:r>
          </a:p>
        </p:txBody>
      </p:sp>
      <p:sp>
        <p:nvSpPr>
          <p:cNvPr id="8" name="Dijagram toka: Izmjenična obrada 7"/>
          <p:cNvSpPr/>
          <p:nvPr/>
        </p:nvSpPr>
        <p:spPr>
          <a:xfrm>
            <a:off x="1692793" y="5516799"/>
            <a:ext cx="2088232" cy="93610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2000.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5806942" y="4226702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1. tisućljeće</a:t>
            </a:r>
          </a:p>
        </p:txBody>
      </p:sp>
      <p:sp>
        <p:nvSpPr>
          <p:cNvPr id="16" name="Dijagram toka: Izmjenična obrada 15"/>
          <p:cNvSpPr/>
          <p:nvPr/>
        </p:nvSpPr>
        <p:spPr>
          <a:xfrm>
            <a:off x="5556327" y="4176246"/>
            <a:ext cx="2232248" cy="79208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2"/>
                </a:solidFill>
                <a:latin typeface="+mj-lt"/>
                <a:cs typeface="Aharoni" pitchFamily="2" charset="-79"/>
              </a:rPr>
              <a:t>1000.</a:t>
            </a:r>
          </a:p>
        </p:txBody>
      </p:sp>
    </p:spTree>
    <p:extLst>
      <p:ext uri="{BB962C8B-B14F-4D97-AF65-F5344CB8AC3E}">
        <p14:creationId xmlns:p14="http://schemas.microsoft.com/office/powerpoint/2010/main" val="8841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7" grpId="0" animBg="1"/>
      <p:bldP spid="8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267479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500" dirty="0">
                <a:solidFill>
                  <a:srgbClr val="C00000"/>
                </a:solidFill>
              </a:rPr>
              <a:t>Želim znati više!</a:t>
            </a:r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Neki se događaj dogodio 2013. </a:t>
            </a:r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U kojem se desetljeću to zbilo? </a:t>
            </a:r>
          </a:p>
          <a:p>
            <a:pPr marL="0" indent="0">
              <a:buNone/>
            </a:pP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                      </a:t>
            </a:r>
            <a:r>
              <a:rPr lang="hr-HR" sz="3500" b="1" dirty="0">
                <a:solidFill>
                  <a:srgbClr val="663300"/>
                </a:solidFill>
              </a:rPr>
              <a:t>U 202. desetljeću.                 </a:t>
            </a: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4000" dirty="0"/>
              <a:t>                              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6147" name="Picture 3" descr="C:\Users\Korisnik\Pictures\My Scans\Slike za prezentacije\scan0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7479"/>
            <a:ext cx="2095132" cy="48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8392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Redoslijed događaja u prošlosti možemo prikazati </a:t>
            </a:r>
          </a:p>
          <a:p>
            <a:pPr marL="0" indent="0">
              <a:buNone/>
            </a:pP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3500" dirty="0">
                <a:solidFill>
                  <a:srgbClr val="663300"/>
                </a:solidFill>
              </a:rPr>
              <a:t>                  </a:t>
            </a:r>
            <a:r>
              <a:rPr lang="hr-HR" sz="3500" b="1" dirty="0">
                <a:solidFill>
                  <a:srgbClr val="663300"/>
                </a:solidFill>
              </a:rPr>
              <a:t>lentom ili vremenskom crtom.                </a:t>
            </a:r>
            <a:endParaRPr lang="hr-HR" sz="35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hr-HR" sz="4000" dirty="0"/>
              <a:t>                              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3074" name="Picture 2" descr="C:\Users\Korisnik\Pictures\My Scans\Slike za prezentacije\scan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4230"/>
            <a:ext cx="2483767" cy="27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Na lenti su označena vremenska razdoblja: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sati, mjeseci, stoljeća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dani, godine, desetljeća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 mjeseci, godine, desetljeća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39552" y="386104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Korisnik\Pictures\My Scans\Slike za prezentacije\scan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0888"/>
            <a:ext cx="2059930" cy="39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desetljeće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chemeClr val="tx1"/>
                </a:solidFill>
              </a:rPr>
              <a:t>                                   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stoljeće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tisućljeće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1763688" y="2276872"/>
            <a:ext cx="3384376" cy="212075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 flipV="1">
            <a:off x="1654190" y="3068960"/>
            <a:ext cx="3637890" cy="141417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292080" y="2440923"/>
            <a:ext cx="3814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vremensko razdoblje od tisuću godina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292080" y="4149080"/>
            <a:ext cx="3814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vremensko razdoblje od deset godina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292080" y="5877272"/>
            <a:ext cx="3814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vremensko razdoblje od sto godina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1475656" y="3337248"/>
            <a:ext cx="3672408" cy="282805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339752" y="25649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Stoljeće ima 100 desetljeća.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5" name="Picture 2" descr="C:\Users\Korisnik\Pictures\My Scans\Slike za prezentacije\scan0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0253"/>
            <a:ext cx="1997943" cy="45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3436042" cy="924475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2">
                    <a:lumMod val="50000"/>
                  </a:schemeClr>
                </a:solidFill>
              </a:rPr>
              <a:t>Sada je: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692379"/>
            <a:ext cx="4978896" cy="3938757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28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21. str.</a:t>
            </a:r>
            <a:endParaRPr lang="hr-HR" sz="36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28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21 st.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28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21. st.</a:t>
            </a:r>
            <a:endParaRPr lang="hr-HR" sz="36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sz="36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40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40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683568" y="3068960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493963"/>
            <a:ext cx="3154772" cy="3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7862693" cy="924475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2">
                    <a:lumMod val="50000"/>
                  </a:schemeClr>
                </a:solidFill>
              </a:rPr>
              <a:t>21. stoljeće počelo je: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35896" y="1578475"/>
            <a:ext cx="5508104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dirty="0">
                <a:solidFill>
                  <a:srgbClr val="663300"/>
                </a:solidFill>
                <a:latin typeface="+mj-lt"/>
                <a:cs typeface="Aharoni" pitchFamily="2" charset="-79"/>
              </a:rPr>
              <a:t>1. 1. 2000.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sz="28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dirty="0">
                <a:solidFill>
                  <a:srgbClr val="663300"/>
                </a:solidFill>
                <a:latin typeface="+mj-lt"/>
                <a:cs typeface="Aharoni" pitchFamily="2" charset="-79"/>
              </a:rPr>
              <a:t>1. 1. 2001.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dirty="0">
                <a:solidFill>
                  <a:srgbClr val="663300"/>
                </a:solidFill>
                <a:latin typeface="+mj-lt"/>
                <a:cs typeface="Aharoni" pitchFamily="2" charset="-79"/>
              </a:rPr>
              <a:t>1. 1. 1901.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sz="28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dirty="0">
                <a:solidFill>
                  <a:srgbClr val="663300"/>
                </a:solidFill>
                <a:latin typeface="+mj-lt"/>
                <a:cs typeface="Aharoni" pitchFamily="2" charset="-79"/>
              </a:rPr>
              <a:t>1. 1. 2100.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dirty="0">
                <a:solidFill>
                  <a:srgbClr val="663300"/>
                </a:solidFill>
                <a:latin typeface="+mj-lt"/>
                <a:cs typeface="Aharoni" pitchFamily="2" charset="-79"/>
              </a:rPr>
              <a:t>1. 1. 2101. 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sz="28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3411120" y="2564904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scan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5" y="1414884"/>
            <a:ext cx="2099171" cy="50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899592" y="25923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Tisućljeće ima 10 stoljeća.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5122" name="Picture 2" descr="C:\Users\Korisnik\Pictures\My Scans\Slike za prezentacije\scan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2592388"/>
            <a:ext cx="2424706" cy="32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orisnik\Pictures\My Scans\Slike za prezentacije\scan0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" y="3212976"/>
            <a:ext cx="9244334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U kojem tisućljeću živimo?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>
              <a:solidFill>
                <a:srgbClr val="663300"/>
              </a:solidFill>
            </a:endParaRP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7164289" y="3412475"/>
            <a:ext cx="2100754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</TotalTime>
  <Words>289</Words>
  <Application>Microsoft Office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Century Gothic</vt:lpstr>
      <vt:lpstr>Office Theme</vt:lpstr>
      <vt:lpstr>Vremenska crta</vt:lpstr>
      <vt:lpstr>PowerPoint Presentation</vt:lpstr>
      <vt:lpstr>Na lenti su označena vremenska razdoblja:</vt:lpstr>
      <vt:lpstr>Zadane pojmove spoji crtom.</vt:lpstr>
      <vt:lpstr>PowerPoint Presentation</vt:lpstr>
      <vt:lpstr>Sada je:</vt:lpstr>
      <vt:lpstr>21. stoljeće počelo je:</vt:lpstr>
      <vt:lpstr>PowerPoint Presentation</vt:lpstr>
      <vt:lpstr>U kojem tisućljeću živimo?</vt:lpstr>
      <vt:lpstr>3. tisućljeće trajat će do:</vt:lpstr>
      <vt:lpstr>Odgonetni koje je to stoljeće. </vt:lpstr>
      <vt:lpstr>Odgonetni koje je to tisućljeće.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422</cp:revision>
  <dcterms:created xsi:type="dcterms:W3CDTF">2014-01-19T14:20:04Z</dcterms:created>
  <dcterms:modified xsi:type="dcterms:W3CDTF">2016-09-12T07:23:15Z</dcterms:modified>
</cp:coreProperties>
</file>