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20"/>
  </p:notesMasterIdLst>
  <p:sldIdLst>
    <p:sldId id="256" r:id="rId2"/>
    <p:sldId id="337" r:id="rId3"/>
    <p:sldId id="338" r:id="rId4"/>
    <p:sldId id="324" r:id="rId5"/>
    <p:sldId id="345" r:id="rId6"/>
    <p:sldId id="329" r:id="rId7"/>
    <p:sldId id="325" r:id="rId8"/>
    <p:sldId id="342" r:id="rId9"/>
    <p:sldId id="331" r:id="rId10"/>
    <p:sldId id="339" r:id="rId11"/>
    <p:sldId id="319" r:id="rId12"/>
    <p:sldId id="332" r:id="rId13"/>
    <p:sldId id="344" r:id="rId14"/>
    <p:sldId id="343" r:id="rId15"/>
    <p:sldId id="334" r:id="rId16"/>
    <p:sldId id="341" r:id="rId17"/>
    <p:sldId id="333" r:id="rId18"/>
    <p:sldId id="272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66CCFF"/>
    <a:srgbClr val="CCECFF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63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61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15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1143000" y="274638"/>
            <a:ext cx="75438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6239E-AF1A-4626-B494-4467B645C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54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69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75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57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0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115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5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353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72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52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06907" y="1988840"/>
            <a:ext cx="4907682" cy="923528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Vrste prometa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15816" y="6165304"/>
            <a:ext cx="5910808" cy="432048"/>
          </a:xfrm>
        </p:spPr>
        <p:txBody>
          <a:bodyPr>
            <a:normAutofit/>
          </a:bodyPr>
          <a:lstStyle/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75" y="3533437"/>
            <a:ext cx="1069848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48" y="2990893"/>
            <a:ext cx="987552" cy="743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90" y="2912368"/>
            <a:ext cx="938784" cy="765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39" y="3362749"/>
            <a:ext cx="1155192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339752" y="29867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07361"/>
            <a:ext cx="8784975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Za kopneni promet potrebno je izgraditi zračnu luku.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NE</a:t>
            </a: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32" y="2986770"/>
            <a:ext cx="2593503" cy="38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864096"/>
          </a:xfrm>
        </p:spPr>
        <p:txBody>
          <a:bodyPr/>
          <a:lstStyle/>
          <a:p>
            <a:r>
              <a:rPr lang="hr-HR" dirty="0"/>
              <a:t> Prometnice treba graditi za: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273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NE                  </a:t>
            </a:r>
            <a:r>
              <a:rPr lang="hr-HR" sz="4000" dirty="0" err="1"/>
              <a:t>DA</a:t>
            </a:r>
            <a:endParaRPr lang="hr-HR" sz="4000" dirty="0"/>
          </a:p>
        </p:txBody>
      </p:sp>
      <p:sp>
        <p:nvSpPr>
          <p:cNvPr id="4" name="Dijagram toka: Izmjenična obrada 3"/>
          <p:cNvSpPr/>
          <p:nvPr/>
        </p:nvSpPr>
        <p:spPr>
          <a:xfrm>
            <a:off x="5796136" y="1697108"/>
            <a:ext cx="3168352" cy="11558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cs typeface="Aharoni" pitchFamily="2" charset="-79"/>
              </a:rPr>
              <a:t>kopneni promet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395536" y="1700808"/>
            <a:ext cx="3055896" cy="1152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vodeni i zračni promet</a:t>
            </a:r>
          </a:p>
        </p:txBody>
      </p:sp>
      <p:pic>
        <p:nvPicPr>
          <p:cNvPr id="3074" name="Picture 2" descr="C:\Users\Korisnik\Pictures\My Scans\Slike za prezentacije\scan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50" y="3068960"/>
            <a:ext cx="283253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71600" y="29867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07361"/>
            <a:ext cx="8784975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U kopnenom prometu prometna sredstva kreću se cestama ili tračnicama.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NE</a:t>
            </a: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32" y="2986770"/>
            <a:ext cx="2593503" cy="38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86700" cy="1325563"/>
          </a:xfrm>
        </p:spPr>
        <p:txBody>
          <a:bodyPr/>
          <a:lstStyle/>
          <a:p>
            <a:r>
              <a:rPr lang="hr-HR" dirty="0"/>
              <a:t>Navedi barem jedno prijevozno sredstvo iz prošlosti!</a:t>
            </a:r>
          </a:p>
        </p:txBody>
      </p:sp>
      <p:pic>
        <p:nvPicPr>
          <p:cNvPr id="1027" name="Picture 3" descr="C:\Users\Korisnik\Pictures\My Scans\Slike za prezentacije\scan013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2" y="2462864"/>
            <a:ext cx="6531222" cy="32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r>
              <a:rPr lang="hr-HR" sz="3600" dirty="0">
                <a:cs typeface="Aharoni" pitchFamily="2" charset="-79"/>
              </a:rPr>
              <a:t>Što je prikazano na slikama?</a:t>
            </a:r>
            <a:br>
              <a:rPr lang="hr-HR" sz="3600" dirty="0">
                <a:cs typeface="Aharoni" pitchFamily="2" charset="-79"/>
              </a:rPr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122727" y="4909854"/>
            <a:ext cx="225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zračna luka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508104" y="4941168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morska luka</a:t>
            </a:r>
          </a:p>
        </p:txBody>
      </p:sp>
      <p:pic>
        <p:nvPicPr>
          <p:cNvPr id="4098" name="Picture 2" descr="C:\Users\Korisnik\Pictures\My Scans\Slike za prezentacije\scan0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2615"/>
            <a:ext cx="3993481" cy="29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Pictures\My Scans\Slike za prezentacije\scan0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99" y="1801574"/>
            <a:ext cx="4104049" cy="28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8468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kamion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tanker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zrakoplov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automobil</a:t>
            </a:r>
            <a:r>
              <a:rPr lang="hr-HR" sz="4000" dirty="0">
                <a:solidFill>
                  <a:schemeClr val="tx1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helikopter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gliser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>
            <a:endCxn id="8" idx="1"/>
          </p:cNvCxnSpPr>
          <p:nvPr/>
        </p:nvCxnSpPr>
        <p:spPr>
          <a:xfrm>
            <a:off x="1680828" y="2068494"/>
            <a:ext cx="3827276" cy="27106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10" idx="1"/>
          </p:cNvCxnSpPr>
          <p:nvPr/>
        </p:nvCxnSpPr>
        <p:spPr>
          <a:xfrm flipV="1">
            <a:off x="1331640" y="3406469"/>
            <a:ext cx="4248472" cy="153469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>
            <a:endCxn id="11" idx="1"/>
          </p:cNvCxnSpPr>
          <p:nvPr/>
        </p:nvCxnSpPr>
        <p:spPr>
          <a:xfrm>
            <a:off x="1979712" y="3173561"/>
            <a:ext cx="3684878" cy="157404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508104" y="2077952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5696"/>
                </a:solidFill>
                <a:cs typeface="Aharoni" pitchFamily="2" charset="-79"/>
              </a:rPr>
              <a:t>kopneni promet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580112" y="3144859"/>
            <a:ext cx="323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5696"/>
                </a:solidFill>
                <a:cs typeface="Aharoni" pitchFamily="2" charset="-79"/>
              </a:rPr>
              <a:t>vodeni promet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664590" y="4485995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5696"/>
                </a:solidFill>
                <a:cs typeface="Aharoni" pitchFamily="2" charset="-79"/>
              </a:rPr>
              <a:t>zračni promet</a:t>
            </a:r>
          </a:p>
        </p:txBody>
      </p:sp>
      <p:cxnSp>
        <p:nvCxnSpPr>
          <p:cNvPr id="15" name="Ravni poveznik sa strelicom 14"/>
          <p:cNvCxnSpPr>
            <a:endCxn id="8" idx="1"/>
          </p:cNvCxnSpPr>
          <p:nvPr/>
        </p:nvCxnSpPr>
        <p:spPr>
          <a:xfrm flipV="1">
            <a:off x="2110136" y="2339562"/>
            <a:ext cx="3397968" cy="142987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>
            <a:endCxn id="11" idx="1"/>
          </p:cNvCxnSpPr>
          <p:nvPr/>
        </p:nvCxnSpPr>
        <p:spPr>
          <a:xfrm>
            <a:off x="2075126" y="4323819"/>
            <a:ext cx="3589464" cy="42378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endCxn id="10" idx="1"/>
          </p:cNvCxnSpPr>
          <p:nvPr/>
        </p:nvCxnSpPr>
        <p:spPr>
          <a:xfrm>
            <a:off x="1547664" y="2618685"/>
            <a:ext cx="4032448" cy="7877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Dokument koji je potreban za upravljanje prometnim sredstvom zove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8090" y="2420888"/>
            <a:ext cx="5676158" cy="2952328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putna karta</a:t>
            </a:r>
          </a:p>
          <a:p>
            <a:pPr marL="651510" indent="-514350">
              <a:buAutoNum type="alphaLcParenR"/>
            </a:pPr>
            <a:r>
              <a:rPr lang="hr-HR" sz="3600" dirty="0"/>
              <a:t> prometna dozvola</a:t>
            </a:r>
          </a:p>
          <a:p>
            <a:pPr marL="651510" indent="-514350">
              <a:buAutoNum type="alphaLcParenR"/>
            </a:pPr>
            <a:r>
              <a:rPr lang="hr-HR" sz="3600" dirty="0"/>
              <a:t> vozačka dozvola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1043608" y="364502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81717978"/>
              </p:ext>
            </p:extLst>
          </p:nvPr>
        </p:nvGraphicFramePr>
        <p:xfrm>
          <a:off x="601663" y="333375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ČAMAC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ZRAČNA LUKA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CESTA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MORSKA LUKA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ZRAKOPLOV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TRAMVAJ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TRAJEKT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HELIKOPTER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BICIKL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VODENI PROMET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ZRAČNI PROMET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KOPNENI PROMET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VRSTE PROMETA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647831" y="354298"/>
            <a:ext cx="2627312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3298824" y="354298"/>
            <a:ext cx="2627313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946862" y="334809"/>
            <a:ext cx="2627313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638953" y="1575532"/>
            <a:ext cx="2627312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302765" y="1587667"/>
            <a:ext cx="2627313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946863" y="1577060"/>
            <a:ext cx="2627312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24636" y="2812605"/>
            <a:ext cx="2627312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298824" y="2812605"/>
            <a:ext cx="2627313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964378" y="2801010"/>
            <a:ext cx="2627313" cy="1187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638953" y="4034598"/>
            <a:ext cx="2627312" cy="1187450"/>
          </a:xfrm>
          <a:prstGeom prst="rect">
            <a:avLst/>
          </a:prstGeom>
          <a:solidFill>
            <a:srgbClr val="66CCFF"/>
          </a:solidFill>
          <a:ln>
            <a:solidFill>
              <a:schemeClr val="accent6">
                <a:lumMod val="5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0056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302766" y="4034598"/>
            <a:ext cx="2627312" cy="11874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0056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946862" y="4019550"/>
            <a:ext cx="2627312" cy="11874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rgbClr val="0056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624636" y="5245978"/>
            <a:ext cx="8005762" cy="1295400"/>
          </a:xfrm>
          <a:prstGeom prst="rect">
            <a:avLst/>
          </a:prstGeom>
          <a:solidFill>
            <a:srgbClr val="005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3500" dirty="0"/>
              <a:t>Prijevoz ljudi i robe s pomoću prometnih sredstava nazivamo</a:t>
            </a:r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                         </a:t>
            </a:r>
            <a:r>
              <a:rPr lang="hr-HR" sz="3500" b="1" dirty="0"/>
              <a:t>promet</a:t>
            </a:r>
            <a:r>
              <a:rPr lang="hr-HR" sz="3500" dirty="0"/>
              <a:t>.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050" name="Picture 2" descr="C:\Users\Korisnik\Pictures\My Scans\Slike za prezentacije\scan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3085"/>
            <a:ext cx="1440160" cy="19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miješeno lice 5"/>
          <p:cNvSpPr/>
          <p:nvPr/>
        </p:nvSpPr>
        <p:spPr>
          <a:xfrm>
            <a:off x="2339752" y="2420888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8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r>
              <a:rPr lang="hr-HR" sz="3600" dirty="0">
                <a:cs typeface="Aharoni" pitchFamily="2" charset="-79"/>
              </a:rPr>
              <a:t>Navedi vrste prometa.</a:t>
            </a:r>
            <a:br>
              <a:rPr lang="hr-HR" sz="3600" dirty="0">
                <a:cs typeface="Aharoni" pitchFamily="2" charset="-79"/>
              </a:rPr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657896" y="3645024"/>
            <a:ext cx="1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kopneni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662527" y="3645024"/>
            <a:ext cx="86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zračni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638981" y="6165304"/>
            <a:ext cx="95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vodeni</a:t>
            </a:r>
          </a:p>
        </p:txBody>
      </p:sp>
      <p:pic>
        <p:nvPicPr>
          <p:cNvPr id="5" name="Picture 2" descr="C:\Users\Korisnik\Pictures\My Scans\Slike za prezentacije\scan0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9894"/>
            <a:ext cx="2512201" cy="1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orisnik\Pictures\My Scans\Slike za prezentacije\scan0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03" y="4428965"/>
            <a:ext cx="2816769" cy="16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orisnik\Pictures\My Scans\Slike za prezentacije\scan01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70597"/>
            <a:ext cx="2592288" cy="1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U kopnenom se prometu prometna sredstva kreću: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b="1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cestama i vodom</a:t>
            </a:r>
          </a:p>
          <a:p>
            <a:pPr marL="651510" indent="-514350">
              <a:buAutoNum type="alphaLcParenR"/>
            </a:pPr>
            <a:r>
              <a:rPr lang="hr-HR" sz="3200" dirty="0"/>
              <a:t> cestama i tračnicama</a:t>
            </a:r>
          </a:p>
          <a:p>
            <a:pPr marL="651510" indent="-514350">
              <a:buAutoNum type="alphaLcParenR"/>
            </a:pPr>
            <a:r>
              <a:rPr lang="hr-HR" sz="3200" dirty="0"/>
              <a:t> zrakom i tračnicama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97075" y="328498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Korisnik\Pictures\My Scans\Slike za prezentacije\scan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64" y="2204864"/>
            <a:ext cx="2641760" cy="34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Najbrže i najkvalitetnije ceste koje povezuju naselja nazivamo: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autoceste</a:t>
            </a:r>
          </a:p>
          <a:p>
            <a:pPr marL="651510" indent="-514350">
              <a:buAutoNum type="alphaLcParenR"/>
            </a:pPr>
            <a:r>
              <a:rPr lang="hr-HR" sz="3200" dirty="0"/>
              <a:t> avenije</a:t>
            </a:r>
          </a:p>
          <a:p>
            <a:pPr marL="651510" indent="-514350">
              <a:buAutoNum type="alphaLcParenR"/>
            </a:pPr>
            <a:r>
              <a:rPr lang="hr-HR" sz="3200" dirty="0"/>
              <a:t> bijele ceste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70121" y="2708920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Pictures\My Scans\Slike za prezentacije\scan0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0972"/>
            <a:ext cx="4148213" cy="27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Vodeni promet može biti: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846703"/>
            <a:ext cx="7886700" cy="4351338"/>
          </a:xfrm>
        </p:spPr>
        <p:txBody>
          <a:bodyPr/>
          <a:lstStyle/>
          <a:p>
            <a:pPr marL="2366010" lvl="4" indent="-514350">
              <a:buAutoNum type="alphaLcParenR"/>
            </a:pPr>
            <a:r>
              <a:rPr lang="hr-HR" sz="3000" dirty="0"/>
              <a:t> pomorski i riječni</a:t>
            </a:r>
          </a:p>
          <a:p>
            <a:pPr marL="2366010" lvl="4" indent="-514350">
              <a:buAutoNum type="alphaLcParenR"/>
            </a:pPr>
            <a:r>
              <a:rPr lang="hr-HR" sz="3000" dirty="0"/>
              <a:t> pomorski i tračni</a:t>
            </a:r>
          </a:p>
          <a:p>
            <a:pPr marL="2366010" lvl="4" indent="-514350">
              <a:buAutoNum type="alphaLcParenR"/>
            </a:pPr>
            <a:r>
              <a:rPr lang="hr-HR" sz="3000" dirty="0"/>
              <a:t> riječni i cestovni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2699792" y="1700807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944216" cy="46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7862693" cy="92447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Što pripada cestovnom prometu?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automobil, željeznički kolodvor i tramvaj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motocikl, autobusno stajalište i bicikl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autobus, zračna luka i gliser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71862" y="2788461"/>
            <a:ext cx="792088" cy="76306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5696"/>
                </a:solidFill>
              </a:rPr>
              <a:t>Kojim prijevoznim sredstvom smiješ upravljati?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099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a)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        b)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c)  </a:t>
            </a:r>
          </a:p>
        </p:txBody>
      </p:sp>
      <p:sp>
        <p:nvSpPr>
          <p:cNvPr id="12" name="Prsten 11"/>
          <p:cNvSpPr/>
          <p:nvPr/>
        </p:nvSpPr>
        <p:spPr>
          <a:xfrm>
            <a:off x="4572000" y="2574026"/>
            <a:ext cx="841710" cy="792088"/>
          </a:xfrm>
          <a:prstGeom prst="donut">
            <a:avLst>
              <a:gd name="adj" fmla="val 8025"/>
            </a:avLst>
          </a:prstGeom>
          <a:solidFill>
            <a:srgbClr val="005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 descr="C:\Users\Korisnik\Pictures\My Scans\Slike za prezentacije\scan0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33" y="5017148"/>
            <a:ext cx="2976735" cy="17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My Scans\Slike za prezentacije\scan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62268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isnik\Pictures\My Scans\Slike za prezentacije\scan0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3" y="2396945"/>
            <a:ext cx="3004891" cy="17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Koja su osobna prometna sredstva? 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tramvaj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motocikl</a:t>
            </a: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          </a:t>
            </a:r>
            <a:r>
              <a:rPr lang="hr-HR" sz="3200" dirty="0">
                <a:latin typeface="+mj-lt"/>
                <a:cs typeface="Aharoni" pitchFamily="2" charset="-79"/>
              </a:rPr>
              <a:t>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</a:t>
            </a:r>
            <a:endParaRPr lang="hr-H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</a:t>
            </a:r>
            <a:r>
              <a:rPr lang="hr-HR" sz="3800" dirty="0">
                <a:latin typeface="+mj-lt"/>
                <a:cs typeface="Aharoni" pitchFamily="2" charset="-79"/>
              </a:rPr>
              <a:t>brod</a:t>
            </a:r>
            <a:r>
              <a:rPr lang="hr-HR" sz="3600" dirty="0">
                <a:latin typeface="+mj-lt"/>
                <a:cs typeface="Aharoni" pitchFamily="2" charset="-79"/>
              </a:rPr>
              <a:t>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automobil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autobus</a:t>
            </a:r>
          </a:p>
          <a:p>
            <a:pPr marL="0" indent="0">
              <a:buNone/>
            </a:pPr>
            <a:r>
              <a:rPr lang="hr-HR" sz="3500" dirty="0">
                <a:latin typeface="Aharoni" pitchFamily="2" charset="-79"/>
                <a:cs typeface="Aharoni" pitchFamily="2" charset="-79"/>
              </a:rPr>
              <a:t>                           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avion</a:t>
            </a:r>
            <a:endParaRPr lang="hr-HR" sz="38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Prsten 8"/>
          <p:cNvSpPr/>
          <p:nvPr/>
        </p:nvSpPr>
        <p:spPr>
          <a:xfrm>
            <a:off x="4779479" y="4142700"/>
            <a:ext cx="2520280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6012160" y="2146175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395536" y="2593412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26844" y="2318682"/>
            <a:ext cx="197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j-lt"/>
                <a:cs typeface="Aharoni" pitchFamily="2" charset="-79"/>
              </a:rPr>
              <a:t>bicikl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868144" y="3545544"/>
            <a:ext cx="18722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2400" dirty="0">
                <a:latin typeface="+mj-lt"/>
                <a:cs typeface="Aharoni" pitchFamily="2" charset="-79"/>
              </a:rPr>
              <a:t>vlak</a:t>
            </a:r>
          </a:p>
        </p:txBody>
      </p:sp>
    </p:spTree>
    <p:extLst>
      <p:ext uri="{BB962C8B-B14F-4D97-AF65-F5344CB8AC3E}">
        <p14:creationId xmlns:p14="http://schemas.microsoft.com/office/powerpoint/2010/main" val="23934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281</Words>
  <Application>Microsoft Office PowerPoint</Application>
  <PresentationFormat>On-screen Show (4:3)</PresentationFormat>
  <Paragraphs>142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Bookman Old Style</vt:lpstr>
      <vt:lpstr>Calibri</vt:lpstr>
      <vt:lpstr>Calibri Light</vt:lpstr>
      <vt:lpstr>Century Gothic</vt:lpstr>
      <vt:lpstr>Comic Sans MS</vt:lpstr>
      <vt:lpstr>Office Theme</vt:lpstr>
      <vt:lpstr>Vrste prometa</vt:lpstr>
      <vt:lpstr>PowerPoint Presentation</vt:lpstr>
      <vt:lpstr>Navedi vrste prometa. </vt:lpstr>
      <vt:lpstr>U kopnenom se prometu prometna sredstva kreću:</vt:lpstr>
      <vt:lpstr>Najbrže i najkvalitetnije ceste koje povezuju naselja nazivamo:</vt:lpstr>
      <vt:lpstr>Vodeni promet može biti:</vt:lpstr>
      <vt:lpstr>Što pripada cestovnom prometu?</vt:lpstr>
      <vt:lpstr>Kojim prijevoznim sredstvom smiješ upravljati?</vt:lpstr>
      <vt:lpstr>Koja su osobna prometna sredstva?       </vt:lpstr>
      <vt:lpstr>PowerPoint Presentation</vt:lpstr>
      <vt:lpstr> Prometnice treba graditi za:</vt:lpstr>
      <vt:lpstr>PowerPoint Presentation</vt:lpstr>
      <vt:lpstr>Navedi barem jedno prijevozno sredstvo iz prošlosti!</vt:lpstr>
      <vt:lpstr>Što je prikazano na slikama? </vt:lpstr>
      <vt:lpstr>Zadane pojmove spoji crtom!</vt:lpstr>
      <vt:lpstr>Dokument koji je potreban za upravljanje prometnim sredstvom zove se: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391</cp:revision>
  <dcterms:created xsi:type="dcterms:W3CDTF">2014-01-19T14:20:04Z</dcterms:created>
  <dcterms:modified xsi:type="dcterms:W3CDTF">2016-12-02T14:55:19Z</dcterms:modified>
</cp:coreProperties>
</file>