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4AA1A-43D3-4640-B664-EF2E3A7D10D2}" v="4" dt="2021-12-21T13:50:13.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a Thompson" userId="c1b5aaa4-b0ef-490a-9cfd-8366a61bcfaf" providerId="ADAL" clId="{88A4AA1A-43D3-4640-B664-EF2E3A7D10D2}"/>
    <pc:docChg chg="custSel modSld">
      <pc:chgData name="Matea Thompson" userId="c1b5aaa4-b0ef-490a-9cfd-8366a61bcfaf" providerId="ADAL" clId="{88A4AA1A-43D3-4640-B664-EF2E3A7D10D2}" dt="2021-12-21T13:50:40.768" v="35" actId="1076"/>
      <pc:docMkLst>
        <pc:docMk/>
      </pc:docMkLst>
      <pc:sldChg chg="modSp mod">
        <pc:chgData name="Matea Thompson" userId="c1b5aaa4-b0ef-490a-9cfd-8366a61bcfaf" providerId="ADAL" clId="{88A4AA1A-43D3-4640-B664-EF2E3A7D10D2}" dt="2021-12-21T13:50:40.768" v="35" actId="1076"/>
        <pc:sldMkLst>
          <pc:docMk/>
          <pc:sldMk cId="3038442178" sldId="257"/>
        </pc:sldMkLst>
        <pc:spChg chg="mod">
          <ac:chgData name="Matea Thompson" userId="c1b5aaa4-b0ef-490a-9cfd-8366a61bcfaf" providerId="ADAL" clId="{88A4AA1A-43D3-4640-B664-EF2E3A7D10D2}" dt="2021-12-21T13:49:44.576" v="7"/>
          <ac:spMkLst>
            <pc:docMk/>
            <pc:sldMk cId="3038442178" sldId="257"/>
            <ac:spMk id="3" creationId="{481AE093-4931-414C-8C4D-EE0E44C6B61A}"/>
          </ac:spMkLst>
        </pc:spChg>
        <pc:spChg chg="mod">
          <ac:chgData name="Matea Thompson" userId="c1b5aaa4-b0ef-490a-9cfd-8366a61bcfaf" providerId="ADAL" clId="{88A4AA1A-43D3-4640-B664-EF2E3A7D10D2}" dt="2021-12-21T13:50:37.969" v="34" actId="1076"/>
          <ac:spMkLst>
            <pc:docMk/>
            <pc:sldMk cId="3038442178" sldId="257"/>
            <ac:spMk id="4" creationId="{8A072475-4C59-4053-929A-D826CAE0A702}"/>
          </ac:spMkLst>
        </pc:spChg>
        <pc:spChg chg="mod">
          <ac:chgData name="Matea Thompson" userId="c1b5aaa4-b0ef-490a-9cfd-8366a61bcfaf" providerId="ADAL" clId="{88A4AA1A-43D3-4640-B664-EF2E3A7D10D2}" dt="2021-12-21T13:50:40.768" v="35" actId="1076"/>
          <ac:spMkLst>
            <pc:docMk/>
            <pc:sldMk cId="3038442178" sldId="257"/>
            <ac:spMk id="5" creationId="{453E31A2-EF19-4F9D-8FEA-4FBD0B9017E1}"/>
          </ac:spMkLst>
        </pc:spChg>
        <pc:spChg chg="mod">
          <ac:chgData name="Matea Thompson" userId="c1b5aaa4-b0ef-490a-9cfd-8366a61bcfaf" providerId="ADAL" clId="{88A4AA1A-43D3-4640-B664-EF2E3A7D10D2}" dt="2021-12-21T13:50:13.662" v="32"/>
          <ac:spMkLst>
            <pc:docMk/>
            <pc:sldMk cId="3038442178" sldId="257"/>
            <ac:spMk id="6" creationId="{D5CFC8A0-A616-4466-B414-753AC2169750}"/>
          </ac:spMkLst>
        </pc:spChg>
        <pc:spChg chg="mod">
          <ac:chgData name="Matea Thompson" userId="c1b5aaa4-b0ef-490a-9cfd-8366a61bcfaf" providerId="ADAL" clId="{88A4AA1A-43D3-4640-B664-EF2E3A7D10D2}" dt="2021-12-21T13:50:35.505" v="33" actId="1076"/>
          <ac:spMkLst>
            <pc:docMk/>
            <pc:sldMk cId="3038442178" sldId="257"/>
            <ac:spMk id="7" creationId="{0C162478-11D5-4643-B780-C141FAD5266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1635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608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4960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27902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62888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05403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31823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33559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8550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1808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258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8867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8195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12/21/2021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111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4309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9700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8633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2313618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ngimg.com/download/38589"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pngall.com/baubles-png" TargetMode="External"/><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ctrTitle"/>
          </p:nvPr>
        </p:nvSpPr>
        <p:spPr>
          <a:xfrm>
            <a:off x="8191925" y="1325880"/>
            <a:ext cx="3352375" cy="3066507"/>
          </a:xfrm>
        </p:spPr>
        <p:txBody>
          <a:bodyPr>
            <a:normAutofit/>
          </a:bodyPr>
          <a:lstStyle/>
          <a:p>
            <a:pPr>
              <a:lnSpc>
                <a:spcPct val="90000"/>
              </a:lnSpc>
            </a:pPr>
            <a:r>
              <a:rPr lang="hr-HR" sz="2600">
                <a:solidFill>
                  <a:srgbClr val="EBEBEB"/>
                </a:solidFill>
                <a:cs typeface="Calibri Light"/>
              </a:rPr>
              <a:t>Wir schmücken den Weihnachtsbaum</a:t>
            </a:r>
            <a:endParaRPr lang="hr-HR" sz="2600">
              <a:solidFill>
                <a:srgbClr val="EBEBEB"/>
              </a:solidFill>
            </a:endParaRPr>
          </a:p>
        </p:txBody>
      </p:sp>
      <p:sp>
        <p:nvSpPr>
          <p:cNvPr id="3" name="Podnaslov 2"/>
          <p:cNvSpPr>
            <a:spLocks noGrp="1"/>
          </p:cNvSpPr>
          <p:nvPr>
            <p:ph type="subTitle" idx="1"/>
          </p:nvPr>
        </p:nvSpPr>
        <p:spPr>
          <a:xfrm>
            <a:off x="8191925" y="4588329"/>
            <a:ext cx="3352375" cy="1621508"/>
          </a:xfrm>
        </p:spPr>
        <p:txBody>
          <a:bodyPr vert="horz" lIns="91440" tIns="45720" rIns="91440" bIns="45720" rtlCol="0">
            <a:normAutofit/>
          </a:bodyPr>
          <a:lstStyle/>
          <a:p>
            <a:r>
              <a:rPr lang="hr-HR" sz="1800">
                <a:solidFill>
                  <a:schemeClr val="tx2">
                    <a:lumMod val="40000"/>
                    <a:lumOff val="60000"/>
                  </a:schemeClr>
                </a:solidFill>
                <a:cs typeface="Calibri"/>
              </a:rPr>
              <a:t>Tajana Tomoković</a:t>
            </a:r>
            <a:endParaRPr lang="hr-HR" sz="1800">
              <a:solidFill>
                <a:schemeClr val="tx2">
                  <a:lumMod val="40000"/>
                  <a:lumOff val="60000"/>
                </a:schemeClr>
              </a:solidFill>
            </a:endParaRPr>
          </a:p>
        </p:txBody>
      </p:sp>
      <p:sp>
        <p:nvSpPr>
          <p:cNvPr id="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 name="Freeform: Shape 12">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Slika 4">
            <a:extLst>
              <a:ext uri="{FF2B5EF4-FFF2-40B4-BE49-F238E27FC236}">
                <a16:creationId xmlns:a16="http://schemas.microsoft.com/office/drawing/2014/main" id="{4A41B3FA-4109-4D29-997D-60E7FFEA51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0227" y="-2789"/>
            <a:ext cx="6162964" cy="6918869"/>
          </a:xfrm>
          <a:prstGeom prst="rect">
            <a:avLst/>
          </a:prstGeom>
          <a:effectLst/>
        </p:spPr>
      </p:pic>
    </p:spTree>
    <p:extLst>
      <p:ext uri="{BB962C8B-B14F-4D97-AF65-F5344CB8AC3E}">
        <p14:creationId xmlns:p14="http://schemas.microsoft.com/office/powerpoint/2010/main" val="41471402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DF45F7-686D-4E49-8EC5-D634992B3210}"/>
              </a:ext>
            </a:extLst>
          </p:cNvPr>
          <p:cNvSpPr>
            <a:spLocks noGrp="1"/>
          </p:cNvSpPr>
          <p:nvPr>
            <p:ph type="title"/>
          </p:nvPr>
        </p:nvSpPr>
        <p:spPr/>
        <p:txBody>
          <a:bodyPr/>
          <a:lstStyle/>
          <a:p>
            <a:pPr algn="ctr"/>
            <a:r>
              <a:rPr lang="hr-HR" dirty="0">
                <a:latin typeface="Lucida Calligraphy"/>
                <a:cs typeface="Calibri Light"/>
              </a:rPr>
              <a:t>🎄</a:t>
            </a:r>
            <a:r>
              <a:rPr lang="hr-HR" dirty="0" err="1">
                <a:solidFill>
                  <a:schemeClr val="tx1"/>
                </a:solidFill>
                <a:latin typeface="Lucida Calligraphy"/>
                <a:cs typeface="Calibri Light"/>
              </a:rPr>
              <a:t>Der</a:t>
            </a:r>
            <a:r>
              <a:rPr lang="hr-HR" dirty="0">
                <a:solidFill>
                  <a:schemeClr val="tx1"/>
                </a:solidFill>
                <a:latin typeface="Lucida Calligraphy"/>
                <a:cs typeface="Calibri Light"/>
              </a:rPr>
              <a:t> </a:t>
            </a:r>
            <a:r>
              <a:rPr lang="hr-HR" dirty="0" err="1">
                <a:solidFill>
                  <a:schemeClr val="tx1"/>
                </a:solidFill>
                <a:latin typeface="Lucida Calligraphy"/>
                <a:cs typeface="Calibri Light"/>
              </a:rPr>
              <a:t>Weihnachtsbaum</a:t>
            </a:r>
            <a:r>
              <a:rPr lang="hr-HR" dirty="0">
                <a:latin typeface="Lucida Calligraphy"/>
                <a:cs typeface="Calibri Light"/>
              </a:rPr>
              <a:t>🎄</a:t>
            </a:r>
            <a:endParaRPr lang="hr-HR" dirty="0" err="1">
              <a:latin typeface="Lucida Calligraphy"/>
              <a:cs typeface="Calibri Light" panose="020F0302020204030204"/>
            </a:endParaRPr>
          </a:p>
        </p:txBody>
      </p:sp>
      <p:sp>
        <p:nvSpPr>
          <p:cNvPr id="3" name="Rezervirano mjesto sadržaja 2">
            <a:extLst>
              <a:ext uri="{FF2B5EF4-FFF2-40B4-BE49-F238E27FC236}">
                <a16:creationId xmlns:a16="http://schemas.microsoft.com/office/drawing/2014/main" id="{481AE093-4931-414C-8C4D-EE0E44C6B61A}"/>
              </a:ext>
            </a:extLst>
          </p:cNvPr>
          <p:cNvSpPr>
            <a:spLocks noGrp="1"/>
          </p:cNvSpPr>
          <p:nvPr>
            <p:ph idx="1"/>
          </p:nvPr>
        </p:nvSpPr>
        <p:spPr>
          <a:xfrm>
            <a:off x="838200" y="1825625"/>
            <a:ext cx="1390186" cy="773656"/>
          </a:xfrm>
        </p:spPr>
        <p:txBody>
          <a:bodyPr vert="horz" lIns="91440" tIns="45720" rIns="91440" bIns="45720" rtlCol="0" anchor="t">
            <a:normAutofit fontScale="92500" lnSpcReduction="20000"/>
          </a:bodyPr>
          <a:lstStyle/>
          <a:p>
            <a:pPr marL="0" indent="0">
              <a:buNone/>
            </a:pPr>
            <a:r>
              <a:rPr lang="hr-HR" sz="2800" dirty="0" err="1">
                <a:cs typeface="Calibri" panose="020F0502020204030204"/>
              </a:rPr>
              <a:t>die</a:t>
            </a:r>
            <a:r>
              <a:rPr lang="hr-HR" sz="2800" dirty="0">
                <a:cs typeface="Calibri" panose="020F0502020204030204"/>
              </a:rPr>
              <a:t> </a:t>
            </a:r>
            <a:r>
              <a:rPr lang="hr-HR" sz="2800" dirty="0" err="1">
                <a:cs typeface="Calibri" panose="020F0502020204030204"/>
              </a:rPr>
              <a:t>Kerze</a:t>
            </a:r>
            <a:endParaRPr lang="hr-HR" sz="2800" dirty="0">
              <a:cs typeface="Calibri" panose="020F0502020204030204"/>
            </a:endParaRPr>
          </a:p>
        </p:txBody>
      </p:sp>
      <p:sp>
        <p:nvSpPr>
          <p:cNvPr id="4" name="TekstniOkvir 3">
            <a:extLst>
              <a:ext uri="{FF2B5EF4-FFF2-40B4-BE49-F238E27FC236}">
                <a16:creationId xmlns:a16="http://schemas.microsoft.com/office/drawing/2014/main" id="{8A072475-4C59-4053-929A-D826CAE0A702}"/>
              </a:ext>
            </a:extLst>
          </p:cNvPr>
          <p:cNvSpPr txBox="1"/>
          <p:nvPr/>
        </p:nvSpPr>
        <p:spPr>
          <a:xfrm>
            <a:off x="4910831" y="3080972"/>
            <a:ext cx="17488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hr-HR" sz="2800" dirty="0" err="1"/>
              <a:t>die</a:t>
            </a:r>
            <a:r>
              <a:rPr lang="hr-HR" sz="2800" dirty="0"/>
              <a:t> </a:t>
            </a:r>
            <a:r>
              <a:rPr lang="hr-HR" sz="2800" dirty="0" err="1"/>
              <a:t>Glocke</a:t>
            </a:r>
            <a:endParaRPr lang="hr-HR" sz="2800" dirty="0">
              <a:cs typeface="Calibri"/>
            </a:endParaRPr>
          </a:p>
        </p:txBody>
      </p:sp>
      <p:sp>
        <p:nvSpPr>
          <p:cNvPr id="5" name="TekstniOkvir 4">
            <a:extLst>
              <a:ext uri="{FF2B5EF4-FFF2-40B4-BE49-F238E27FC236}">
                <a16:creationId xmlns:a16="http://schemas.microsoft.com/office/drawing/2014/main" id="{453E31A2-EF19-4F9D-8FEA-4FBD0B9017E1}"/>
              </a:ext>
            </a:extLst>
          </p:cNvPr>
          <p:cNvSpPr txBox="1"/>
          <p:nvPr/>
        </p:nvSpPr>
        <p:spPr>
          <a:xfrm>
            <a:off x="6195154" y="1658563"/>
            <a:ext cx="20927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hr-HR" sz="2800" dirty="0" err="1"/>
              <a:t>der</a:t>
            </a:r>
            <a:r>
              <a:rPr lang="hr-HR" sz="2800" dirty="0"/>
              <a:t> Stern</a:t>
            </a:r>
            <a:endParaRPr lang="hr-HR" sz="2800" dirty="0">
              <a:cs typeface="Calibri"/>
            </a:endParaRPr>
          </a:p>
        </p:txBody>
      </p:sp>
      <p:sp>
        <p:nvSpPr>
          <p:cNvPr id="6" name="TekstniOkvir 5">
            <a:extLst>
              <a:ext uri="{FF2B5EF4-FFF2-40B4-BE49-F238E27FC236}">
                <a16:creationId xmlns:a16="http://schemas.microsoft.com/office/drawing/2014/main" id="{D5CFC8A0-A616-4466-B414-753AC2169750}"/>
              </a:ext>
            </a:extLst>
          </p:cNvPr>
          <p:cNvSpPr txBox="1"/>
          <p:nvPr/>
        </p:nvSpPr>
        <p:spPr>
          <a:xfrm>
            <a:off x="8104613" y="2863540"/>
            <a:ext cx="19347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hr-HR" sz="2800" dirty="0" err="1"/>
              <a:t>die</a:t>
            </a:r>
            <a:r>
              <a:rPr lang="hr-HR" sz="2800" dirty="0"/>
              <a:t> </a:t>
            </a:r>
            <a:r>
              <a:rPr lang="hr-HR" sz="2800" dirty="0" err="1"/>
              <a:t>Kugel</a:t>
            </a:r>
            <a:endParaRPr lang="hr-HR" sz="2800" dirty="0">
              <a:cs typeface="Calibri"/>
            </a:endParaRPr>
          </a:p>
        </p:txBody>
      </p:sp>
      <p:sp>
        <p:nvSpPr>
          <p:cNvPr id="7" name="TekstniOkvir 6">
            <a:extLst>
              <a:ext uri="{FF2B5EF4-FFF2-40B4-BE49-F238E27FC236}">
                <a16:creationId xmlns:a16="http://schemas.microsoft.com/office/drawing/2014/main" id="{0C162478-11D5-4643-B780-C141FAD52665}"/>
              </a:ext>
            </a:extLst>
          </p:cNvPr>
          <p:cNvSpPr txBox="1"/>
          <p:nvPr/>
        </p:nvSpPr>
        <p:spPr>
          <a:xfrm>
            <a:off x="3141160" y="1953604"/>
            <a:ext cx="168383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hr-HR" sz="2800" dirty="0" err="1"/>
              <a:t>der</a:t>
            </a:r>
            <a:r>
              <a:rPr lang="hr-HR" sz="2800" dirty="0"/>
              <a:t> </a:t>
            </a:r>
            <a:r>
              <a:rPr lang="hr-HR" sz="2800" dirty="0" err="1"/>
              <a:t>Engel</a:t>
            </a:r>
            <a:endParaRPr lang="hr-HR" sz="2800" dirty="0">
              <a:cs typeface="Calibri"/>
            </a:endParaRPr>
          </a:p>
        </p:txBody>
      </p:sp>
      <p:pic>
        <p:nvPicPr>
          <p:cNvPr id="11" name="Slika 11" descr="Kostenlose Vektorgrafik: Glocke, Kirche, Gold, Tempel ...">
            <a:extLst>
              <a:ext uri="{FF2B5EF4-FFF2-40B4-BE49-F238E27FC236}">
                <a16:creationId xmlns:a16="http://schemas.microsoft.com/office/drawing/2014/main" id="{52F95C1E-C039-48CD-8FDE-DD5D8B28AAF5}"/>
              </a:ext>
            </a:extLst>
          </p:cNvPr>
          <p:cNvPicPr>
            <a:picLocks noChangeAspect="1"/>
          </p:cNvPicPr>
          <p:nvPr/>
        </p:nvPicPr>
        <p:blipFill>
          <a:blip r:embed="rId2"/>
          <a:stretch>
            <a:fillRect/>
          </a:stretch>
        </p:blipFill>
        <p:spPr>
          <a:xfrm>
            <a:off x="9984058" y="3607973"/>
            <a:ext cx="986883" cy="1026664"/>
          </a:xfrm>
          <a:prstGeom prst="rect">
            <a:avLst/>
          </a:prstGeom>
        </p:spPr>
      </p:pic>
      <p:pic>
        <p:nvPicPr>
          <p:cNvPr id="12" name="Slika 12" descr="Christmas Angel · Free image on Pixabay">
            <a:extLst>
              <a:ext uri="{FF2B5EF4-FFF2-40B4-BE49-F238E27FC236}">
                <a16:creationId xmlns:a16="http://schemas.microsoft.com/office/drawing/2014/main" id="{95D5C09C-DF2C-4424-94EB-041C928A1B78}"/>
              </a:ext>
            </a:extLst>
          </p:cNvPr>
          <p:cNvPicPr>
            <a:picLocks noChangeAspect="1"/>
          </p:cNvPicPr>
          <p:nvPr/>
        </p:nvPicPr>
        <p:blipFill>
          <a:blip r:embed="rId3"/>
          <a:stretch>
            <a:fillRect/>
          </a:stretch>
        </p:blipFill>
        <p:spPr>
          <a:xfrm>
            <a:off x="7502912" y="4731834"/>
            <a:ext cx="940420" cy="1260088"/>
          </a:xfrm>
          <a:prstGeom prst="rect">
            <a:avLst/>
          </a:prstGeom>
        </p:spPr>
      </p:pic>
      <p:pic>
        <p:nvPicPr>
          <p:cNvPr id="15" name="Slika 15" descr="Candle Birthday Burning · Free vector graphic on Pixabay">
            <a:extLst>
              <a:ext uri="{FF2B5EF4-FFF2-40B4-BE49-F238E27FC236}">
                <a16:creationId xmlns:a16="http://schemas.microsoft.com/office/drawing/2014/main" id="{1A7BE09F-E571-4D97-BAF6-F599336AAA89}"/>
              </a:ext>
            </a:extLst>
          </p:cNvPr>
          <p:cNvPicPr>
            <a:picLocks noChangeAspect="1"/>
          </p:cNvPicPr>
          <p:nvPr/>
        </p:nvPicPr>
        <p:blipFill>
          <a:blip r:embed="rId4"/>
          <a:stretch>
            <a:fillRect/>
          </a:stretch>
        </p:blipFill>
        <p:spPr>
          <a:xfrm>
            <a:off x="5355373" y="4661210"/>
            <a:ext cx="700668" cy="1419922"/>
          </a:xfrm>
          <a:prstGeom prst="rect">
            <a:avLst/>
          </a:prstGeom>
        </p:spPr>
      </p:pic>
      <p:pic>
        <p:nvPicPr>
          <p:cNvPr id="9" name="Slika 9" descr="Stern Favorit Lesezeichen · Kostenlose Vektorgrafik auf ...">
            <a:extLst>
              <a:ext uri="{FF2B5EF4-FFF2-40B4-BE49-F238E27FC236}">
                <a16:creationId xmlns:a16="http://schemas.microsoft.com/office/drawing/2014/main" id="{82451E8B-7487-44E8-94CA-FE89AC8FBB29}"/>
              </a:ext>
            </a:extLst>
          </p:cNvPr>
          <p:cNvPicPr>
            <a:picLocks noChangeAspect="1"/>
          </p:cNvPicPr>
          <p:nvPr/>
        </p:nvPicPr>
        <p:blipFill>
          <a:blip r:embed="rId5"/>
          <a:stretch>
            <a:fillRect/>
          </a:stretch>
        </p:blipFill>
        <p:spPr>
          <a:xfrm>
            <a:off x="2447693" y="3685611"/>
            <a:ext cx="1200615" cy="1150169"/>
          </a:xfrm>
          <a:prstGeom prst="rect">
            <a:avLst/>
          </a:prstGeom>
        </p:spPr>
      </p:pic>
      <p:pic>
        <p:nvPicPr>
          <p:cNvPr id="17" name="Slika 17" descr="Spielzeug Weihnachten Dekoration · Kostenlose ...">
            <a:extLst>
              <a:ext uri="{FF2B5EF4-FFF2-40B4-BE49-F238E27FC236}">
                <a16:creationId xmlns:a16="http://schemas.microsoft.com/office/drawing/2014/main" id="{8E6A811B-82F3-4383-A24E-3A0BAA527271}"/>
              </a:ext>
            </a:extLst>
          </p:cNvPr>
          <p:cNvPicPr>
            <a:picLocks noChangeAspect="1"/>
          </p:cNvPicPr>
          <p:nvPr/>
        </p:nvPicPr>
        <p:blipFill>
          <a:blip r:embed="rId6"/>
          <a:stretch>
            <a:fillRect/>
          </a:stretch>
        </p:blipFill>
        <p:spPr>
          <a:xfrm>
            <a:off x="607741" y="2738473"/>
            <a:ext cx="819614" cy="1000054"/>
          </a:xfrm>
          <a:prstGeom prst="rect">
            <a:avLst/>
          </a:prstGeom>
        </p:spPr>
      </p:pic>
    </p:spTree>
    <p:extLst>
      <p:ext uri="{BB962C8B-B14F-4D97-AF65-F5344CB8AC3E}">
        <p14:creationId xmlns:p14="http://schemas.microsoft.com/office/powerpoint/2010/main" val="303844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12C9F8-DD65-4916-A40F-027376B7C380}"/>
              </a:ext>
            </a:extLst>
          </p:cNvPr>
          <p:cNvSpPr>
            <a:spLocks noGrp="1"/>
          </p:cNvSpPr>
          <p:nvPr>
            <p:ph type="title"/>
          </p:nvPr>
        </p:nvSpPr>
        <p:spPr>
          <a:xfrm>
            <a:off x="3853675" y="249455"/>
            <a:ext cx="6594878" cy="1433694"/>
          </a:xfrm>
        </p:spPr>
        <p:txBody>
          <a:bodyPr>
            <a:normAutofit fontScale="90000"/>
          </a:bodyPr>
          <a:lstStyle/>
          <a:p>
            <a:r>
              <a:rPr lang="de-DE" sz="2000" dirty="0">
                <a:cs typeface="Calibri Light"/>
              </a:rPr>
              <a:t>Es ist Heiligabend. Kinder schmücken den Weihnachtsbaum. Zuerst zehn Kerzen. Dann acht Kugeln: zwei sind rot, eine ist blau, drei sind gelb und zwei lila. Auf dem Baum sind noch drei weiße Engel und fünf Glocken aus Gold. Auf der </a:t>
            </a:r>
            <a:r>
              <a:rPr lang="hr-HR" sz="2000" dirty="0">
                <a:cs typeface="Calibri Light"/>
              </a:rPr>
              <a:t>Spitze </a:t>
            </a:r>
            <a:r>
              <a:rPr lang="de-DE" sz="2000" dirty="0">
                <a:cs typeface="Calibri Light"/>
              </a:rPr>
              <a:t>ist ein Stern.</a:t>
            </a:r>
          </a:p>
        </p:txBody>
      </p:sp>
      <p:pic>
        <p:nvPicPr>
          <p:cNvPr id="4" name="Slika 4" descr="Free vector graphic: Fir, Christmas Tree, Tree - Free ...">
            <a:extLst>
              <a:ext uri="{FF2B5EF4-FFF2-40B4-BE49-F238E27FC236}">
                <a16:creationId xmlns:a16="http://schemas.microsoft.com/office/drawing/2014/main" id="{07533039-3FF5-4444-B38D-26FDED49C8A1}"/>
              </a:ext>
            </a:extLst>
          </p:cNvPr>
          <p:cNvPicPr>
            <a:picLocks noChangeAspect="1"/>
          </p:cNvPicPr>
          <p:nvPr/>
        </p:nvPicPr>
        <p:blipFill>
          <a:blip r:embed="rId2"/>
          <a:stretch>
            <a:fillRect/>
          </a:stretch>
        </p:blipFill>
        <p:spPr>
          <a:xfrm>
            <a:off x="561278" y="394816"/>
            <a:ext cx="4731833" cy="6412196"/>
          </a:xfrm>
          <a:prstGeom prst="rect">
            <a:avLst/>
          </a:prstGeom>
        </p:spPr>
      </p:pic>
      <p:pic>
        <p:nvPicPr>
          <p:cNvPr id="5" name="Slika 5" descr="Kerze Flamme Wachs · Kostenlose Vektorgrafik auf Pixabay">
            <a:extLst>
              <a:ext uri="{FF2B5EF4-FFF2-40B4-BE49-F238E27FC236}">
                <a16:creationId xmlns:a16="http://schemas.microsoft.com/office/drawing/2014/main" id="{D0EEE078-7477-45B1-9C76-2150E336D8E2}"/>
              </a:ext>
            </a:extLst>
          </p:cNvPr>
          <p:cNvPicPr>
            <a:picLocks noChangeAspect="1"/>
          </p:cNvPicPr>
          <p:nvPr/>
        </p:nvPicPr>
        <p:blipFill>
          <a:blip r:embed="rId3"/>
          <a:stretch>
            <a:fillRect/>
          </a:stretch>
        </p:blipFill>
        <p:spPr>
          <a:xfrm>
            <a:off x="9612212" y="1771185"/>
            <a:ext cx="280919" cy="499947"/>
          </a:xfrm>
          <a:prstGeom prst="rect">
            <a:avLst/>
          </a:prstGeom>
        </p:spPr>
      </p:pic>
      <p:pic>
        <p:nvPicPr>
          <p:cNvPr id="6" name="Slika 5" descr="Kerze Flamme Wachs · Kostenlose Vektorgrafik auf Pixabay">
            <a:extLst>
              <a:ext uri="{FF2B5EF4-FFF2-40B4-BE49-F238E27FC236}">
                <a16:creationId xmlns:a16="http://schemas.microsoft.com/office/drawing/2014/main" id="{BD140D3C-19A5-4B09-81E8-C3E8A4ABF4A3}"/>
              </a:ext>
            </a:extLst>
          </p:cNvPr>
          <p:cNvPicPr>
            <a:picLocks noChangeAspect="1"/>
          </p:cNvPicPr>
          <p:nvPr/>
        </p:nvPicPr>
        <p:blipFill>
          <a:blip r:embed="rId3"/>
          <a:stretch>
            <a:fillRect/>
          </a:stretch>
        </p:blipFill>
        <p:spPr>
          <a:xfrm>
            <a:off x="9751602" y="1910575"/>
            <a:ext cx="280919" cy="499947"/>
          </a:xfrm>
          <a:prstGeom prst="rect">
            <a:avLst/>
          </a:prstGeom>
        </p:spPr>
      </p:pic>
      <p:pic>
        <p:nvPicPr>
          <p:cNvPr id="7" name="Slika 5" descr="Kerze Flamme Wachs · Kostenlose Vektorgrafik auf Pixabay">
            <a:extLst>
              <a:ext uri="{FF2B5EF4-FFF2-40B4-BE49-F238E27FC236}">
                <a16:creationId xmlns:a16="http://schemas.microsoft.com/office/drawing/2014/main" id="{29E5F6C5-2283-4785-89A4-699947451D1E}"/>
              </a:ext>
            </a:extLst>
          </p:cNvPr>
          <p:cNvPicPr>
            <a:picLocks noChangeAspect="1"/>
          </p:cNvPicPr>
          <p:nvPr/>
        </p:nvPicPr>
        <p:blipFill>
          <a:blip r:embed="rId3"/>
          <a:stretch>
            <a:fillRect/>
          </a:stretch>
        </p:blipFill>
        <p:spPr>
          <a:xfrm>
            <a:off x="9890992" y="2049965"/>
            <a:ext cx="280919" cy="499947"/>
          </a:xfrm>
          <a:prstGeom prst="rect">
            <a:avLst/>
          </a:prstGeom>
        </p:spPr>
      </p:pic>
      <p:pic>
        <p:nvPicPr>
          <p:cNvPr id="8" name="Slika 5" descr="Kerze Flamme Wachs · Kostenlose Vektorgrafik auf Pixabay">
            <a:extLst>
              <a:ext uri="{FF2B5EF4-FFF2-40B4-BE49-F238E27FC236}">
                <a16:creationId xmlns:a16="http://schemas.microsoft.com/office/drawing/2014/main" id="{7F69AAEF-E7E2-4879-861E-55441127BCAC}"/>
              </a:ext>
            </a:extLst>
          </p:cNvPr>
          <p:cNvPicPr>
            <a:picLocks noChangeAspect="1"/>
          </p:cNvPicPr>
          <p:nvPr/>
        </p:nvPicPr>
        <p:blipFill>
          <a:blip r:embed="rId3"/>
          <a:stretch>
            <a:fillRect/>
          </a:stretch>
        </p:blipFill>
        <p:spPr>
          <a:xfrm>
            <a:off x="10030382" y="2189355"/>
            <a:ext cx="280919" cy="499947"/>
          </a:xfrm>
          <a:prstGeom prst="rect">
            <a:avLst/>
          </a:prstGeom>
        </p:spPr>
      </p:pic>
      <p:pic>
        <p:nvPicPr>
          <p:cNvPr id="9" name="Slika 5" descr="Kerze Flamme Wachs · Kostenlose Vektorgrafik auf Pixabay">
            <a:extLst>
              <a:ext uri="{FF2B5EF4-FFF2-40B4-BE49-F238E27FC236}">
                <a16:creationId xmlns:a16="http://schemas.microsoft.com/office/drawing/2014/main" id="{7AC4F651-6957-40C1-A7F7-D1E22459AA2C}"/>
              </a:ext>
            </a:extLst>
          </p:cNvPr>
          <p:cNvPicPr>
            <a:picLocks noChangeAspect="1"/>
          </p:cNvPicPr>
          <p:nvPr/>
        </p:nvPicPr>
        <p:blipFill>
          <a:blip r:embed="rId3"/>
          <a:stretch>
            <a:fillRect/>
          </a:stretch>
        </p:blipFill>
        <p:spPr>
          <a:xfrm>
            <a:off x="10173352" y="2317094"/>
            <a:ext cx="280919" cy="499947"/>
          </a:xfrm>
          <a:prstGeom prst="rect">
            <a:avLst/>
          </a:prstGeom>
        </p:spPr>
      </p:pic>
      <p:pic>
        <p:nvPicPr>
          <p:cNvPr id="10" name="Slika 5" descr="Kerze Flamme Wachs · Kostenlose Vektorgrafik auf Pixabay">
            <a:extLst>
              <a:ext uri="{FF2B5EF4-FFF2-40B4-BE49-F238E27FC236}">
                <a16:creationId xmlns:a16="http://schemas.microsoft.com/office/drawing/2014/main" id="{A57B300E-3409-4143-9DDA-5C5B01D4A715}"/>
              </a:ext>
            </a:extLst>
          </p:cNvPr>
          <p:cNvPicPr>
            <a:picLocks noChangeAspect="1"/>
          </p:cNvPicPr>
          <p:nvPr/>
        </p:nvPicPr>
        <p:blipFill>
          <a:blip r:embed="rId3"/>
          <a:stretch>
            <a:fillRect/>
          </a:stretch>
        </p:blipFill>
        <p:spPr>
          <a:xfrm>
            <a:off x="10309163" y="2468136"/>
            <a:ext cx="280919" cy="499947"/>
          </a:xfrm>
          <a:prstGeom prst="rect">
            <a:avLst/>
          </a:prstGeom>
        </p:spPr>
      </p:pic>
      <p:pic>
        <p:nvPicPr>
          <p:cNvPr id="11" name="Slika 5" descr="Kerze Flamme Wachs · Kostenlose Vektorgrafik auf Pixabay">
            <a:extLst>
              <a:ext uri="{FF2B5EF4-FFF2-40B4-BE49-F238E27FC236}">
                <a16:creationId xmlns:a16="http://schemas.microsoft.com/office/drawing/2014/main" id="{F3A811B5-E670-43A4-AFAA-AE18EC1CE718}"/>
              </a:ext>
            </a:extLst>
          </p:cNvPr>
          <p:cNvPicPr>
            <a:picLocks noChangeAspect="1"/>
          </p:cNvPicPr>
          <p:nvPr/>
        </p:nvPicPr>
        <p:blipFill>
          <a:blip r:embed="rId3"/>
          <a:stretch>
            <a:fillRect/>
          </a:stretch>
        </p:blipFill>
        <p:spPr>
          <a:xfrm>
            <a:off x="10448553" y="2607526"/>
            <a:ext cx="280919" cy="499947"/>
          </a:xfrm>
          <a:prstGeom prst="rect">
            <a:avLst/>
          </a:prstGeom>
        </p:spPr>
      </p:pic>
      <p:pic>
        <p:nvPicPr>
          <p:cNvPr id="12" name="Slika 5" descr="Kerze Flamme Wachs · Kostenlose Vektorgrafik auf Pixabay">
            <a:extLst>
              <a:ext uri="{FF2B5EF4-FFF2-40B4-BE49-F238E27FC236}">
                <a16:creationId xmlns:a16="http://schemas.microsoft.com/office/drawing/2014/main" id="{FBA0E96E-222F-4C45-9930-24D44FB02B20}"/>
              </a:ext>
            </a:extLst>
          </p:cNvPr>
          <p:cNvPicPr>
            <a:picLocks noChangeAspect="1"/>
          </p:cNvPicPr>
          <p:nvPr/>
        </p:nvPicPr>
        <p:blipFill>
          <a:blip r:embed="rId3"/>
          <a:stretch>
            <a:fillRect/>
          </a:stretch>
        </p:blipFill>
        <p:spPr>
          <a:xfrm>
            <a:off x="10587943" y="2746916"/>
            <a:ext cx="280919" cy="499947"/>
          </a:xfrm>
          <a:prstGeom prst="rect">
            <a:avLst/>
          </a:prstGeom>
        </p:spPr>
      </p:pic>
      <p:pic>
        <p:nvPicPr>
          <p:cNvPr id="13" name="Slika 5" descr="Kerze Flamme Wachs · Kostenlose Vektorgrafik auf Pixabay">
            <a:extLst>
              <a:ext uri="{FF2B5EF4-FFF2-40B4-BE49-F238E27FC236}">
                <a16:creationId xmlns:a16="http://schemas.microsoft.com/office/drawing/2014/main" id="{8490F76B-C9F6-4172-B43E-DE9A47F5DA1A}"/>
              </a:ext>
            </a:extLst>
          </p:cNvPr>
          <p:cNvPicPr>
            <a:picLocks noChangeAspect="1"/>
          </p:cNvPicPr>
          <p:nvPr/>
        </p:nvPicPr>
        <p:blipFill>
          <a:blip r:embed="rId3"/>
          <a:stretch>
            <a:fillRect/>
          </a:stretch>
        </p:blipFill>
        <p:spPr>
          <a:xfrm>
            <a:off x="10727333" y="2886306"/>
            <a:ext cx="280919" cy="499947"/>
          </a:xfrm>
          <a:prstGeom prst="rect">
            <a:avLst/>
          </a:prstGeom>
        </p:spPr>
      </p:pic>
      <p:pic>
        <p:nvPicPr>
          <p:cNvPr id="14" name="Slika 5" descr="Kerze Flamme Wachs · Kostenlose Vektorgrafik auf Pixabay">
            <a:extLst>
              <a:ext uri="{FF2B5EF4-FFF2-40B4-BE49-F238E27FC236}">
                <a16:creationId xmlns:a16="http://schemas.microsoft.com/office/drawing/2014/main" id="{57384FDC-E153-4701-8477-61DEFE6BA265}"/>
              </a:ext>
            </a:extLst>
          </p:cNvPr>
          <p:cNvPicPr>
            <a:picLocks noChangeAspect="1"/>
          </p:cNvPicPr>
          <p:nvPr/>
        </p:nvPicPr>
        <p:blipFill>
          <a:blip r:embed="rId3"/>
          <a:stretch>
            <a:fillRect/>
          </a:stretch>
        </p:blipFill>
        <p:spPr>
          <a:xfrm>
            <a:off x="10866724" y="3025697"/>
            <a:ext cx="280919" cy="499947"/>
          </a:xfrm>
          <a:prstGeom prst="rect">
            <a:avLst/>
          </a:prstGeom>
        </p:spPr>
      </p:pic>
      <p:pic>
        <p:nvPicPr>
          <p:cNvPr id="3" name="Slika 14" descr="Spielzeug Weihnachten Dekoration · Kostenlose ...">
            <a:extLst>
              <a:ext uri="{FF2B5EF4-FFF2-40B4-BE49-F238E27FC236}">
                <a16:creationId xmlns:a16="http://schemas.microsoft.com/office/drawing/2014/main" id="{F60D4793-6B24-4789-B11B-457BC7FAC89D}"/>
              </a:ext>
            </a:extLst>
          </p:cNvPr>
          <p:cNvPicPr>
            <a:picLocks noChangeAspect="1"/>
          </p:cNvPicPr>
          <p:nvPr/>
        </p:nvPicPr>
        <p:blipFill>
          <a:blip r:embed="rId4"/>
          <a:stretch>
            <a:fillRect/>
          </a:stretch>
        </p:blipFill>
        <p:spPr>
          <a:xfrm>
            <a:off x="9749972" y="3178105"/>
            <a:ext cx="348342" cy="411076"/>
          </a:xfrm>
          <a:prstGeom prst="rect">
            <a:avLst/>
          </a:prstGeom>
        </p:spPr>
      </p:pic>
      <p:pic>
        <p:nvPicPr>
          <p:cNvPr id="15" name="Slika 14" descr="Spielzeug Weihnachten Dekoration · Kostenlose ...">
            <a:extLst>
              <a:ext uri="{FF2B5EF4-FFF2-40B4-BE49-F238E27FC236}">
                <a16:creationId xmlns:a16="http://schemas.microsoft.com/office/drawing/2014/main" id="{F8A08653-92DC-478D-9D40-F2484437CAAD}"/>
              </a:ext>
            </a:extLst>
          </p:cNvPr>
          <p:cNvPicPr>
            <a:picLocks noChangeAspect="1"/>
          </p:cNvPicPr>
          <p:nvPr/>
        </p:nvPicPr>
        <p:blipFill>
          <a:blip r:embed="rId4"/>
          <a:stretch>
            <a:fillRect/>
          </a:stretch>
        </p:blipFill>
        <p:spPr>
          <a:xfrm>
            <a:off x="9895114" y="3323247"/>
            <a:ext cx="348342" cy="411076"/>
          </a:xfrm>
          <a:prstGeom prst="rect">
            <a:avLst/>
          </a:prstGeom>
        </p:spPr>
      </p:pic>
      <p:pic>
        <p:nvPicPr>
          <p:cNvPr id="16" name="Slika 14" descr="Spielzeug Weihnachten Dekoration · Kostenlose ...">
            <a:extLst>
              <a:ext uri="{FF2B5EF4-FFF2-40B4-BE49-F238E27FC236}">
                <a16:creationId xmlns:a16="http://schemas.microsoft.com/office/drawing/2014/main" id="{AC95CFE1-B2B3-4C74-9BFC-E4F73E90B518}"/>
              </a:ext>
            </a:extLst>
          </p:cNvPr>
          <p:cNvPicPr>
            <a:picLocks noChangeAspect="1"/>
          </p:cNvPicPr>
          <p:nvPr/>
        </p:nvPicPr>
        <p:blipFill>
          <a:blip r:embed="rId4"/>
          <a:stretch>
            <a:fillRect/>
          </a:stretch>
        </p:blipFill>
        <p:spPr>
          <a:xfrm>
            <a:off x="10040257" y="3468390"/>
            <a:ext cx="348342" cy="411076"/>
          </a:xfrm>
          <a:prstGeom prst="rect">
            <a:avLst/>
          </a:prstGeom>
        </p:spPr>
      </p:pic>
      <p:pic>
        <p:nvPicPr>
          <p:cNvPr id="17" name="Slika 17" descr="Kostenlose Vektorgrafik: Weihnachtskugel, Weihnachten ...">
            <a:extLst>
              <a:ext uri="{FF2B5EF4-FFF2-40B4-BE49-F238E27FC236}">
                <a16:creationId xmlns:a16="http://schemas.microsoft.com/office/drawing/2014/main" id="{4E907A94-B4C9-4BEC-A783-D3C7BDAC9C79}"/>
              </a:ext>
            </a:extLst>
          </p:cNvPr>
          <p:cNvPicPr>
            <a:picLocks noChangeAspect="1"/>
          </p:cNvPicPr>
          <p:nvPr/>
        </p:nvPicPr>
        <p:blipFill>
          <a:blip r:embed="rId5"/>
          <a:stretch>
            <a:fillRect/>
          </a:stretch>
        </p:blipFill>
        <p:spPr>
          <a:xfrm>
            <a:off x="7600043" y="2614554"/>
            <a:ext cx="375557" cy="413319"/>
          </a:xfrm>
          <a:prstGeom prst="rect">
            <a:avLst/>
          </a:prstGeom>
        </p:spPr>
      </p:pic>
      <p:pic>
        <p:nvPicPr>
          <p:cNvPr id="18" name="Slika 17" descr="Kostenlose Vektorgrafik: Weihnachtskugel, Weihnachten ...">
            <a:extLst>
              <a:ext uri="{FF2B5EF4-FFF2-40B4-BE49-F238E27FC236}">
                <a16:creationId xmlns:a16="http://schemas.microsoft.com/office/drawing/2014/main" id="{49D0C292-73E6-425E-B6C4-7FBA60EAC1A5}"/>
              </a:ext>
            </a:extLst>
          </p:cNvPr>
          <p:cNvPicPr>
            <a:picLocks noChangeAspect="1"/>
          </p:cNvPicPr>
          <p:nvPr/>
        </p:nvPicPr>
        <p:blipFill>
          <a:blip r:embed="rId5"/>
          <a:stretch>
            <a:fillRect/>
          </a:stretch>
        </p:blipFill>
        <p:spPr>
          <a:xfrm>
            <a:off x="7745185" y="2759696"/>
            <a:ext cx="375557" cy="413319"/>
          </a:xfrm>
          <a:prstGeom prst="rect">
            <a:avLst/>
          </a:prstGeom>
        </p:spPr>
      </p:pic>
      <p:pic>
        <p:nvPicPr>
          <p:cNvPr id="19" name="Slika 17" descr="Kostenlose Vektorgrafik: Weihnachtskugel, Weihnachten ...">
            <a:extLst>
              <a:ext uri="{FF2B5EF4-FFF2-40B4-BE49-F238E27FC236}">
                <a16:creationId xmlns:a16="http://schemas.microsoft.com/office/drawing/2014/main" id="{D0D7EB51-8F88-4864-8678-7A80EC996A4E}"/>
              </a:ext>
            </a:extLst>
          </p:cNvPr>
          <p:cNvPicPr>
            <a:picLocks noChangeAspect="1"/>
          </p:cNvPicPr>
          <p:nvPr/>
        </p:nvPicPr>
        <p:blipFill>
          <a:blip r:embed="rId5"/>
          <a:stretch>
            <a:fillRect/>
          </a:stretch>
        </p:blipFill>
        <p:spPr>
          <a:xfrm>
            <a:off x="7890328" y="2886696"/>
            <a:ext cx="375557" cy="413319"/>
          </a:xfrm>
          <a:prstGeom prst="rect">
            <a:avLst/>
          </a:prstGeom>
        </p:spPr>
      </p:pic>
      <p:pic>
        <p:nvPicPr>
          <p:cNvPr id="20" name="Slika 20" descr="Weihnachtskugel Dekoration · Kostenlose Vektorgrafik auf ...">
            <a:extLst>
              <a:ext uri="{FF2B5EF4-FFF2-40B4-BE49-F238E27FC236}">
                <a16:creationId xmlns:a16="http://schemas.microsoft.com/office/drawing/2014/main" id="{0D5B5A45-B328-468C-985F-BCB68537F5AE}"/>
              </a:ext>
            </a:extLst>
          </p:cNvPr>
          <p:cNvPicPr>
            <a:picLocks noChangeAspect="1"/>
          </p:cNvPicPr>
          <p:nvPr/>
        </p:nvPicPr>
        <p:blipFill>
          <a:blip r:embed="rId6"/>
          <a:stretch>
            <a:fillRect/>
          </a:stretch>
        </p:blipFill>
        <p:spPr>
          <a:xfrm>
            <a:off x="8833757" y="3909942"/>
            <a:ext cx="375557" cy="416974"/>
          </a:xfrm>
          <a:prstGeom prst="rect">
            <a:avLst/>
          </a:prstGeom>
        </p:spPr>
      </p:pic>
      <p:pic>
        <p:nvPicPr>
          <p:cNvPr id="21" name="Slika 20" descr="Weihnachtskugel Dekoration · Kostenlose Vektorgrafik auf ...">
            <a:extLst>
              <a:ext uri="{FF2B5EF4-FFF2-40B4-BE49-F238E27FC236}">
                <a16:creationId xmlns:a16="http://schemas.microsoft.com/office/drawing/2014/main" id="{51737DCA-5D57-4993-83CF-4E05A2979E16}"/>
              </a:ext>
            </a:extLst>
          </p:cNvPr>
          <p:cNvPicPr>
            <a:picLocks noChangeAspect="1"/>
          </p:cNvPicPr>
          <p:nvPr/>
        </p:nvPicPr>
        <p:blipFill>
          <a:blip r:embed="rId6"/>
          <a:stretch>
            <a:fillRect/>
          </a:stretch>
        </p:blipFill>
        <p:spPr>
          <a:xfrm>
            <a:off x="8978899" y="4055084"/>
            <a:ext cx="375557" cy="416974"/>
          </a:xfrm>
          <a:prstGeom prst="rect">
            <a:avLst/>
          </a:prstGeom>
        </p:spPr>
      </p:pic>
      <p:pic>
        <p:nvPicPr>
          <p:cNvPr id="22" name="Slika 20" descr="Weihnachtskugel Dekoration · Kostenlose Vektorgrafik auf ...">
            <a:extLst>
              <a:ext uri="{FF2B5EF4-FFF2-40B4-BE49-F238E27FC236}">
                <a16:creationId xmlns:a16="http://schemas.microsoft.com/office/drawing/2014/main" id="{86F7E0F3-1B15-4DB6-867E-B2F36AC62D2A}"/>
              </a:ext>
            </a:extLst>
          </p:cNvPr>
          <p:cNvPicPr>
            <a:picLocks noChangeAspect="1"/>
          </p:cNvPicPr>
          <p:nvPr/>
        </p:nvPicPr>
        <p:blipFill>
          <a:blip r:embed="rId6"/>
          <a:stretch>
            <a:fillRect/>
          </a:stretch>
        </p:blipFill>
        <p:spPr>
          <a:xfrm>
            <a:off x="9124042" y="4200227"/>
            <a:ext cx="375557" cy="416974"/>
          </a:xfrm>
          <a:prstGeom prst="rect">
            <a:avLst/>
          </a:prstGeom>
        </p:spPr>
      </p:pic>
      <p:pic>
        <p:nvPicPr>
          <p:cNvPr id="32" name="Slika 32" descr="Kostenlose Vektorgrafik: Engel, Niedlich, Mädchen, Himmel ...">
            <a:extLst>
              <a:ext uri="{FF2B5EF4-FFF2-40B4-BE49-F238E27FC236}">
                <a16:creationId xmlns:a16="http://schemas.microsoft.com/office/drawing/2014/main" id="{E37F5C78-73D1-49FF-8A71-8B6B3A68C9D4}"/>
              </a:ext>
            </a:extLst>
          </p:cNvPr>
          <p:cNvPicPr>
            <a:picLocks noChangeAspect="1"/>
          </p:cNvPicPr>
          <p:nvPr/>
        </p:nvPicPr>
        <p:blipFill>
          <a:blip r:embed="rId7"/>
          <a:stretch>
            <a:fillRect/>
          </a:stretch>
        </p:blipFill>
        <p:spPr>
          <a:xfrm>
            <a:off x="9985828" y="4530815"/>
            <a:ext cx="402772" cy="563156"/>
          </a:xfrm>
          <a:prstGeom prst="rect">
            <a:avLst/>
          </a:prstGeom>
        </p:spPr>
      </p:pic>
      <p:pic>
        <p:nvPicPr>
          <p:cNvPr id="33" name="Slika 32" descr="Kostenlose Vektorgrafik: Engel, Niedlich, Mädchen, Himmel ...">
            <a:extLst>
              <a:ext uri="{FF2B5EF4-FFF2-40B4-BE49-F238E27FC236}">
                <a16:creationId xmlns:a16="http://schemas.microsoft.com/office/drawing/2014/main" id="{33925786-7376-4E68-8A50-E1BE9B130B83}"/>
              </a:ext>
            </a:extLst>
          </p:cNvPr>
          <p:cNvPicPr>
            <a:picLocks noChangeAspect="1"/>
          </p:cNvPicPr>
          <p:nvPr/>
        </p:nvPicPr>
        <p:blipFill>
          <a:blip r:embed="rId7"/>
          <a:stretch>
            <a:fillRect/>
          </a:stretch>
        </p:blipFill>
        <p:spPr>
          <a:xfrm>
            <a:off x="10130970" y="4675957"/>
            <a:ext cx="402772" cy="563156"/>
          </a:xfrm>
          <a:prstGeom prst="rect">
            <a:avLst/>
          </a:prstGeom>
        </p:spPr>
      </p:pic>
      <p:pic>
        <p:nvPicPr>
          <p:cNvPr id="34" name="Slika 32" descr="Kostenlose Vektorgrafik: Engel, Niedlich, Mädchen, Himmel ...">
            <a:extLst>
              <a:ext uri="{FF2B5EF4-FFF2-40B4-BE49-F238E27FC236}">
                <a16:creationId xmlns:a16="http://schemas.microsoft.com/office/drawing/2014/main" id="{E8FEDB95-C5A8-4CF3-A20B-3977CC8670A6}"/>
              </a:ext>
            </a:extLst>
          </p:cNvPr>
          <p:cNvPicPr>
            <a:picLocks noChangeAspect="1"/>
          </p:cNvPicPr>
          <p:nvPr/>
        </p:nvPicPr>
        <p:blipFill>
          <a:blip r:embed="rId7"/>
          <a:stretch>
            <a:fillRect/>
          </a:stretch>
        </p:blipFill>
        <p:spPr>
          <a:xfrm>
            <a:off x="10276113" y="4821100"/>
            <a:ext cx="402772" cy="563156"/>
          </a:xfrm>
          <a:prstGeom prst="rect">
            <a:avLst/>
          </a:prstGeom>
        </p:spPr>
      </p:pic>
      <p:pic>
        <p:nvPicPr>
          <p:cNvPr id="35" name="Slika 32" descr="Kostenlose Vektorgrafik: Engel, Niedlich, Mädchen, Himmel ...">
            <a:extLst>
              <a:ext uri="{FF2B5EF4-FFF2-40B4-BE49-F238E27FC236}">
                <a16:creationId xmlns:a16="http://schemas.microsoft.com/office/drawing/2014/main" id="{4B8775C2-B4D4-48E6-8A59-D04C9F5EAABF}"/>
              </a:ext>
            </a:extLst>
          </p:cNvPr>
          <p:cNvPicPr>
            <a:picLocks noChangeAspect="1"/>
          </p:cNvPicPr>
          <p:nvPr/>
        </p:nvPicPr>
        <p:blipFill>
          <a:blip r:embed="rId7"/>
          <a:stretch>
            <a:fillRect/>
          </a:stretch>
        </p:blipFill>
        <p:spPr>
          <a:xfrm>
            <a:off x="10421256" y="4966243"/>
            <a:ext cx="402772" cy="563156"/>
          </a:xfrm>
          <a:prstGeom prst="rect">
            <a:avLst/>
          </a:prstGeom>
        </p:spPr>
      </p:pic>
      <p:pic>
        <p:nvPicPr>
          <p:cNvPr id="36" name="Slika 32" descr="Kostenlose Vektorgrafik: Engel, Niedlich, Mädchen, Himmel ...">
            <a:extLst>
              <a:ext uri="{FF2B5EF4-FFF2-40B4-BE49-F238E27FC236}">
                <a16:creationId xmlns:a16="http://schemas.microsoft.com/office/drawing/2014/main" id="{A17C5D1D-EF8E-4916-9E66-FF67E95100A3}"/>
              </a:ext>
            </a:extLst>
          </p:cNvPr>
          <p:cNvPicPr>
            <a:picLocks noChangeAspect="1"/>
          </p:cNvPicPr>
          <p:nvPr/>
        </p:nvPicPr>
        <p:blipFill>
          <a:blip r:embed="rId7"/>
          <a:stretch>
            <a:fillRect/>
          </a:stretch>
        </p:blipFill>
        <p:spPr>
          <a:xfrm>
            <a:off x="10566399" y="5111386"/>
            <a:ext cx="402772" cy="563156"/>
          </a:xfrm>
          <a:prstGeom prst="rect">
            <a:avLst/>
          </a:prstGeom>
        </p:spPr>
      </p:pic>
      <p:pic>
        <p:nvPicPr>
          <p:cNvPr id="41" name="Slika 37" descr="Kostenlose Vektorgrafik: Glocke, Kirche, Gold, Tempel ...">
            <a:extLst>
              <a:ext uri="{FF2B5EF4-FFF2-40B4-BE49-F238E27FC236}">
                <a16:creationId xmlns:a16="http://schemas.microsoft.com/office/drawing/2014/main" id="{B0283D1B-7B2B-41CD-AAEC-4A887ABF70D1}"/>
              </a:ext>
            </a:extLst>
          </p:cNvPr>
          <p:cNvPicPr>
            <a:picLocks noChangeAspect="1"/>
          </p:cNvPicPr>
          <p:nvPr/>
        </p:nvPicPr>
        <p:blipFill>
          <a:blip r:embed="rId8"/>
          <a:stretch>
            <a:fillRect/>
          </a:stretch>
        </p:blipFill>
        <p:spPr>
          <a:xfrm rot="2340000">
            <a:off x="8159824" y="4882697"/>
            <a:ext cx="366486" cy="441505"/>
          </a:xfrm>
          <a:prstGeom prst="rect">
            <a:avLst/>
          </a:prstGeom>
        </p:spPr>
      </p:pic>
      <p:pic>
        <p:nvPicPr>
          <p:cNvPr id="42" name="Slika 37" descr="Kostenlose Vektorgrafik: Glocke, Kirche, Gold, Tempel ...">
            <a:extLst>
              <a:ext uri="{FF2B5EF4-FFF2-40B4-BE49-F238E27FC236}">
                <a16:creationId xmlns:a16="http://schemas.microsoft.com/office/drawing/2014/main" id="{A3BEC6A5-B1E7-495C-BE91-A80D3DCFF0CE}"/>
              </a:ext>
            </a:extLst>
          </p:cNvPr>
          <p:cNvPicPr>
            <a:picLocks noChangeAspect="1"/>
          </p:cNvPicPr>
          <p:nvPr/>
        </p:nvPicPr>
        <p:blipFill>
          <a:blip r:embed="rId8"/>
          <a:stretch>
            <a:fillRect/>
          </a:stretch>
        </p:blipFill>
        <p:spPr>
          <a:xfrm rot="2340000">
            <a:off x="8304966" y="5027839"/>
            <a:ext cx="366486" cy="441505"/>
          </a:xfrm>
          <a:prstGeom prst="rect">
            <a:avLst/>
          </a:prstGeom>
        </p:spPr>
      </p:pic>
      <p:pic>
        <p:nvPicPr>
          <p:cNvPr id="43" name="Slika 37" descr="Kostenlose Vektorgrafik: Glocke, Kirche, Gold, Tempel ...">
            <a:extLst>
              <a:ext uri="{FF2B5EF4-FFF2-40B4-BE49-F238E27FC236}">
                <a16:creationId xmlns:a16="http://schemas.microsoft.com/office/drawing/2014/main" id="{180FFDF9-9580-4F06-9802-6BB53A9E3B3D}"/>
              </a:ext>
            </a:extLst>
          </p:cNvPr>
          <p:cNvPicPr>
            <a:picLocks noChangeAspect="1"/>
          </p:cNvPicPr>
          <p:nvPr/>
        </p:nvPicPr>
        <p:blipFill>
          <a:blip r:embed="rId8"/>
          <a:stretch>
            <a:fillRect/>
          </a:stretch>
        </p:blipFill>
        <p:spPr>
          <a:xfrm rot="2340000">
            <a:off x="8450109" y="5172982"/>
            <a:ext cx="366486" cy="441505"/>
          </a:xfrm>
          <a:prstGeom prst="rect">
            <a:avLst/>
          </a:prstGeom>
        </p:spPr>
      </p:pic>
      <p:pic>
        <p:nvPicPr>
          <p:cNvPr id="44" name="Slika 37" descr="Kostenlose Vektorgrafik: Glocke, Kirche, Gold, Tempel ...">
            <a:extLst>
              <a:ext uri="{FF2B5EF4-FFF2-40B4-BE49-F238E27FC236}">
                <a16:creationId xmlns:a16="http://schemas.microsoft.com/office/drawing/2014/main" id="{EDE8F44E-588B-4BE8-983C-7E9032B7A919}"/>
              </a:ext>
            </a:extLst>
          </p:cNvPr>
          <p:cNvPicPr>
            <a:picLocks noChangeAspect="1"/>
          </p:cNvPicPr>
          <p:nvPr/>
        </p:nvPicPr>
        <p:blipFill>
          <a:blip r:embed="rId8"/>
          <a:stretch>
            <a:fillRect/>
          </a:stretch>
        </p:blipFill>
        <p:spPr>
          <a:xfrm rot="2340000">
            <a:off x="8595252" y="5318125"/>
            <a:ext cx="366486" cy="441505"/>
          </a:xfrm>
          <a:prstGeom prst="rect">
            <a:avLst/>
          </a:prstGeom>
        </p:spPr>
      </p:pic>
      <p:pic>
        <p:nvPicPr>
          <p:cNvPr id="45" name="Slika 37" descr="Kostenlose Vektorgrafik: Glocke, Kirche, Gold, Tempel ...">
            <a:extLst>
              <a:ext uri="{FF2B5EF4-FFF2-40B4-BE49-F238E27FC236}">
                <a16:creationId xmlns:a16="http://schemas.microsoft.com/office/drawing/2014/main" id="{E208D245-2D95-4756-AC5B-AC9F491D54B4}"/>
              </a:ext>
            </a:extLst>
          </p:cNvPr>
          <p:cNvPicPr>
            <a:picLocks noChangeAspect="1"/>
          </p:cNvPicPr>
          <p:nvPr/>
        </p:nvPicPr>
        <p:blipFill>
          <a:blip r:embed="rId8"/>
          <a:stretch>
            <a:fillRect/>
          </a:stretch>
        </p:blipFill>
        <p:spPr>
          <a:xfrm rot="2340000">
            <a:off x="8740395" y="5463268"/>
            <a:ext cx="366486" cy="441505"/>
          </a:xfrm>
          <a:prstGeom prst="rect">
            <a:avLst/>
          </a:prstGeom>
        </p:spPr>
      </p:pic>
      <p:pic>
        <p:nvPicPr>
          <p:cNvPr id="47" name="Slika 47" descr="Stern Favorit Lesezeichen · Kostenlose Vektorgrafik auf ...">
            <a:extLst>
              <a:ext uri="{FF2B5EF4-FFF2-40B4-BE49-F238E27FC236}">
                <a16:creationId xmlns:a16="http://schemas.microsoft.com/office/drawing/2014/main" id="{A89ED3A2-63C6-40A9-922B-17ACECBEDDD2}"/>
              </a:ext>
            </a:extLst>
          </p:cNvPr>
          <p:cNvPicPr>
            <a:picLocks noChangeAspect="1"/>
          </p:cNvPicPr>
          <p:nvPr/>
        </p:nvPicPr>
        <p:blipFill>
          <a:blip r:embed="rId9"/>
          <a:stretch>
            <a:fillRect/>
          </a:stretch>
        </p:blipFill>
        <p:spPr>
          <a:xfrm>
            <a:off x="6057900" y="3194869"/>
            <a:ext cx="738416" cy="713192"/>
          </a:xfrm>
          <a:prstGeom prst="rect">
            <a:avLst/>
          </a:prstGeom>
        </p:spPr>
      </p:pic>
      <p:pic>
        <p:nvPicPr>
          <p:cNvPr id="48" name="Slika 47" descr="Stern Favorit Lesezeichen · Kostenlose Vektorgrafik auf ...">
            <a:extLst>
              <a:ext uri="{FF2B5EF4-FFF2-40B4-BE49-F238E27FC236}">
                <a16:creationId xmlns:a16="http://schemas.microsoft.com/office/drawing/2014/main" id="{B9FA7625-56D2-44E7-9A10-3C0B356BE5E3}"/>
              </a:ext>
            </a:extLst>
          </p:cNvPr>
          <p:cNvPicPr>
            <a:picLocks noChangeAspect="1"/>
          </p:cNvPicPr>
          <p:nvPr/>
        </p:nvPicPr>
        <p:blipFill>
          <a:blip r:embed="rId9"/>
          <a:stretch>
            <a:fillRect/>
          </a:stretch>
        </p:blipFill>
        <p:spPr>
          <a:xfrm>
            <a:off x="6203042" y="3340011"/>
            <a:ext cx="738416" cy="713192"/>
          </a:xfrm>
          <a:prstGeom prst="rect">
            <a:avLst/>
          </a:prstGeom>
        </p:spPr>
      </p:pic>
      <p:pic>
        <p:nvPicPr>
          <p:cNvPr id="49" name="Slika 47" descr="Stern Favorit Lesezeichen · Kostenlose Vektorgrafik auf ...">
            <a:extLst>
              <a:ext uri="{FF2B5EF4-FFF2-40B4-BE49-F238E27FC236}">
                <a16:creationId xmlns:a16="http://schemas.microsoft.com/office/drawing/2014/main" id="{16A35A33-4694-4EBC-AF4C-025BED80796D}"/>
              </a:ext>
            </a:extLst>
          </p:cNvPr>
          <p:cNvPicPr>
            <a:picLocks noChangeAspect="1"/>
          </p:cNvPicPr>
          <p:nvPr/>
        </p:nvPicPr>
        <p:blipFill>
          <a:blip r:embed="rId9"/>
          <a:stretch>
            <a:fillRect/>
          </a:stretch>
        </p:blipFill>
        <p:spPr>
          <a:xfrm>
            <a:off x="6348185" y="3485154"/>
            <a:ext cx="738416" cy="713192"/>
          </a:xfrm>
          <a:prstGeom prst="rect">
            <a:avLst/>
          </a:prstGeom>
        </p:spPr>
      </p:pic>
      <p:pic>
        <p:nvPicPr>
          <p:cNvPr id="51" name="Slika 51">
            <a:extLst>
              <a:ext uri="{FF2B5EF4-FFF2-40B4-BE49-F238E27FC236}">
                <a16:creationId xmlns:a16="http://schemas.microsoft.com/office/drawing/2014/main" id="{83F0CD40-8F92-442B-B0A8-0C368ECBA81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8915399" y="2326889"/>
            <a:ext cx="438616" cy="429321"/>
          </a:xfrm>
          <a:prstGeom prst="rect">
            <a:avLst/>
          </a:prstGeom>
        </p:spPr>
      </p:pic>
      <p:pic>
        <p:nvPicPr>
          <p:cNvPr id="54" name="Slika 51">
            <a:extLst>
              <a:ext uri="{FF2B5EF4-FFF2-40B4-BE49-F238E27FC236}">
                <a16:creationId xmlns:a16="http://schemas.microsoft.com/office/drawing/2014/main" id="{501D9483-36A8-4B13-A4CF-9CB478E377D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8636619" y="2187499"/>
            <a:ext cx="475786" cy="410736"/>
          </a:xfrm>
          <a:prstGeom prst="rect">
            <a:avLst/>
          </a:prstGeom>
        </p:spPr>
      </p:pic>
      <p:pic>
        <p:nvPicPr>
          <p:cNvPr id="55" name="Slika 51">
            <a:extLst>
              <a:ext uri="{FF2B5EF4-FFF2-40B4-BE49-F238E27FC236}">
                <a16:creationId xmlns:a16="http://schemas.microsoft.com/office/drawing/2014/main" id="{6991A17A-9A2F-436D-8237-CA2697B4C00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119839" y="2466278"/>
            <a:ext cx="475786" cy="420028"/>
          </a:xfrm>
          <a:prstGeom prst="rect">
            <a:avLst/>
          </a:prstGeom>
        </p:spPr>
      </p:pic>
    </p:spTree>
    <p:extLst>
      <p:ext uri="{BB962C8B-B14F-4D97-AF65-F5344CB8AC3E}">
        <p14:creationId xmlns:p14="http://schemas.microsoft.com/office/powerpoint/2010/main" val="918185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TotalTime>
  <Words>72</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Century Gothic</vt:lpstr>
      <vt:lpstr>Lucida Calligraphy</vt:lpstr>
      <vt:lpstr>Wingdings 3</vt:lpstr>
      <vt:lpstr>Ion</vt:lpstr>
      <vt:lpstr>Wir schmücken den Weihnachtsbaum</vt:lpstr>
      <vt:lpstr>🎄Der Weihnachtsbaum🎄</vt:lpstr>
      <vt:lpstr>Es ist Heiligabend. Kinder schmücken den Weihnachtsbaum. Zuerst zehn Kerzen. Dann acht Kugeln: zwei sind rot, eine ist blau, drei sind gelb und zwei lila. Auf dem Baum sind noch drei weiße Engel und fünf Glocken aus Gold. Auf der Spitze ist ein Stern.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Matea Thompson</dc:creator>
  <cp:lastModifiedBy>Matea Thompson</cp:lastModifiedBy>
  <cp:revision>160</cp:revision>
  <dcterms:created xsi:type="dcterms:W3CDTF">2021-12-12T22:20:29Z</dcterms:created>
  <dcterms:modified xsi:type="dcterms:W3CDTF">2021-12-21T13:51:00Z</dcterms:modified>
</cp:coreProperties>
</file>