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6" r:id="rId2"/>
    <p:sldId id="256" r:id="rId3"/>
    <p:sldId id="257" r:id="rId4"/>
    <p:sldId id="258" r:id="rId5"/>
    <p:sldId id="265" r:id="rId6"/>
    <p:sldId id="264" r:id="rId7"/>
    <p:sldId id="263" r:id="rId8"/>
    <p:sldId id="262" r:id="rId9"/>
    <p:sldId id="261" r:id="rId10"/>
    <p:sldId id="259" r:id="rId11"/>
    <p:sldId id="260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660"/>
  </p:normalViewPr>
  <p:slideViewPr>
    <p:cSldViewPr>
      <p:cViewPr varScale="1">
        <p:scale>
          <a:sx n="108" d="100"/>
          <a:sy n="108" d="100"/>
        </p:scale>
        <p:origin x="100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5B751-B908-4015-995C-FC449AF53777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4D4B-7D17-4288-A5F0-5B1B70F9089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9339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5B751-B908-4015-995C-FC449AF53777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4D4B-7D17-4288-A5F0-5B1B70F9089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771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5B751-B908-4015-995C-FC449AF53777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4D4B-7D17-4288-A5F0-5B1B70F9089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146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5B751-B908-4015-995C-FC449AF53777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AE4D4B-7D17-4288-A5F0-5B1B70F9089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076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5B751-B908-4015-995C-FC449AF53777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4D4B-7D17-4288-A5F0-5B1B70F9089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9979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5B751-B908-4015-995C-FC449AF53777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4D4B-7D17-4288-A5F0-5B1B70F9089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2887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5B751-B908-4015-995C-FC449AF53777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4D4B-7D17-4288-A5F0-5B1B70F9089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512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5B751-B908-4015-995C-FC449AF53777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4D4B-7D17-4288-A5F0-5B1B70F9089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7107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5B751-B908-4015-995C-FC449AF53777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4D4B-7D17-4288-A5F0-5B1B70F9089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341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5B751-B908-4015-995C-FC449AF53777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4D4B-7D17-4288-A5F0-5B1B70F9089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42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5B751-B908-4015-995C-FC449AF53777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4D4B-7D17-4288-A5F0-5B1B70F9089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609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5B751-B908-4015-995C-FC449AF53777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4D4B-7D17-4288-A5F0-5B1B70F9089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370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5B751-B908-4015-995C-FC449AF53777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E4D4B-7D17-4288-A5F0-5B1B70F9089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82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3.xml"/><Relationship Id="rId7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11" Type="http://schemas.openxmlformats.org/officeDocument/2006/relationships/slide" Target="slide11.xml"/><Relationship Id="rId5" Type="http://schemas.openxmlformats.org/officeDocument/2006/relationships/slide" Target="slide8.xml"/><Relationship Id="rId10" Type="http://schemas.openxmlformats.org/officeDocument/2006/relationships/slide" Target="slide9.xml"/><Relationship Id="rId4" Type="http://schemas.openxmlformats.org/officeDocument/2006/relationships/slide" Target="slide6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1"/>
          <p:cNvSpPr txBox="1"/>
          <p:nvPr/>
        </p:nvSpPr>
        <p:spPr>
          <a:xfrm>
            <a:off x="5436096" y="616530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Marija Pavičić, OŠ Bukovac, Zagreb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11760" y="2492896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/>
              <a:t>ZADATCI RIJEČIMA</a:t>
            </a:r>
          </a:p>
        </p:txBody>
      </p:sp>
    </p:spTree>
    <p:extLst>
      <p:ext uri="{BB962C8B-B14F-4D97-AF65-F5344CB8AC3E}">
        <p14:creationId xmlns:p14="http://schemas.microsoft.com/office/powerpoint/2010/main" val="2822182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4294967295"/>
          </p:nvPr>
        </p:nvSpPr>
        <p:spPr>
          <a:xfrm>
            <a:off x="1644650" y="1447800"/>
            <a:ext cx="7499350" cy="4800600"/>
          </a:xfrm>
        </p:spPr>
        <p:txBody>
          <a:bodyPr/>
          <a:lstStyle/>
          <a:p>
            <a:pPr marL="82296" indent="0">
              <a:buNone/>
            </a:pPr>
            <a:r>
              <a:rPr lang="hr-HR" dirty="0"/>
              <a:t>Broj 56 umanji za umnožak brojeva 7 i 4.</a:t>
            </a:r>
          </a:p>
        </p:txBody>
      </p:sp>
      <p:sp>
        <p:nvSpPr>
          <p:cNvPr id="5" name="Kocka 4"/>
          <p:cNvSpPr/>
          <p:nvPr/>
        </p:nvSpPr>
        <p:spPr>
          <a:xfrm>
            <a:off x="6404540" y="980728"/>
            <a:ext cx="2336268" cy="1216152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1619672" y="3645024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b="1" dirty="0">
                <a:latin typeface="Arial" panose="020B0604020202020204" pitchFamily="34" charset="0"/>
                <a:cs typeface="Arial" panose="020B0604020202020204" pitchFamily="34" charset="0"/>
              </a:rPr>
              <a:t>56 – 7 </a:t>
            </a:r>
            <a:r>
              <a:rPr lang="hr-HR" sz="4400" b="1" dirty="0">
                <a:latin typeface="Tahoma"/>
                <a:ea typeface="Tahoma"/>
                <a:cs typeface="Tahoma"/>
              </a:rPr>
              <a:t>● 4 = 56 – 28 = 28</a:t>
            </a:r>
            <a:endParaRPr lang="hr-H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kcijski gumb: Polazni 6">
            <a:hlinkClick r:id="" action="ppaction://hlinkshowjump?jump=firstslide" highlightClick="1"/>
          </p:cNvPr>
          <p:cNvSpPr/>
          <p:nvPr/>
        </p:nvSpPr>
        <p:spPr>
          <a:xfrm>
            <a:off x="7698392" y="5445224"/>
            <a:ext cx="1042416" cy="1042416"/>
          </a:xfrm>
          <a:prstGeom prst="actionButtonHom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229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4294967295"/>
          </p:nvPr>
        </p:nvSpPr>
        <p:spPr>
          <a:xfrm>
            <a:off x="1644650" y="1447800"/>
            <a:ext cx="7499350" cy="4800600"/>
          </a:xfrm>
        </p:spPr>
        <p:txBody>
          <a:bodyPr/>
          <a:lstStyle/>
          <a:p>
            <a:pPr marL="82296" indent="0">
              <a:buNone/>
            </a:pPr>
            <a:r>
              <a:rPr lang="hr-HR" dirty="0"/>
              <a:t>Umnošku brojeva 9 i 6 dodaj broj 46.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1115616" y="3645024"/>
            <a:ext cx="7488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b="1" dirty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hr-HR" sz="4400" b="1" dirty="0">
                <a:latin typeface="Tahoma"/>
                <a:ea typeface="Tahoma"/>
                <a:cs typeface="Tahoma"/>
              </a:rPr>
              <a:t>● 4 + 46 = 36 + 46 = 82</a:t>
            </a:r>
            <a:endParaRPr lang="hr-H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kcijski gumb: Polazni 5">
            <a:hlinkClick r:id="" action="ppaction://hlinkshowjump?jump=firstslide" highlightClick="1"/>
          </p:cNvPr>
          <p:cNvSpPr/>
          <p:nvPr/>
        </p:nvSpPr>
        <p:spPr>
          <a:xfrm>
            <a:off x="7698392" y="5445224"/>
            <a:ext cx="1042416" cy="1042416"/>
          </a:xfrm>
          <a:prstGeom prst="actionButtonHom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Kocka 6">
            <a:hlinkClick r:id="rId3" action="ppaction://hlinksldjump"/>
          </p:cNvPr>
          <p:cNvSpPr/>
          <p:nvPr/>
        </p:nvSpPr>
        <p:spPr>
          <a:xfrm>
            <a:off x="7407048" y="839724"/>
            <a:ext cx="1216152" cy="1216152"/>
          </a:xfrm>
          <a:prstGeom prst="cub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24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560637"/>
              </p:ext>
            </p:extLst>
          </p:nvPr>
        </p:nvGraphicFramePr>
        <p:xfrm>
          <a:off x="0" y="15632"/>
          <a:ext cx="9144000" cy="68423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0789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0789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0789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Pravokutnik 4"/>
          <p:cNvSpPr/>
          <p:nvPr/>
        </p:nvSpPr>
        <p:spPr>
          <a:xfrm>
            <a:off x="0" y="0"/>
            <a:ext cx="3078912" cy="23240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0" y="2324020"/>
            <a:ext cx="3059832" cy="22898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0" y="4573096"/>
            <a:ext cx="3059832" cy="22898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3078912" y="-6664"/>
            <a:ext cx="3059832" cy="23306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3059832" y="2324020"/>
            <a:ext cx="3102184" cy="22490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Pravokutnik 10"/>
          <p:cNvSpPr/>
          <p:nvPr/>
        </p:nvSpPr>
        <p:spPr>
          <a:xfrm>
            <a:off x="3059832" y="4568120"/>
            <a:ext cx="3059832" cy="22898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Pravokutnik 11"/>
          <p:cNvSpPr/>
          <p:nvPr/>
        </p:nvSpPr>
        <p:spPr>
          <a:xfrm>
            <a:off x="6140312" y="15080"/>
            <a:ext cx="3081536" cy="22898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avokutnik 12"/>
          <p:cNvSpPr/>
          <p:nvPr/>
        </p:nvSpPr>
        <p:spPr>
          <a:xfrm>
            <a:off x="6140312" y="2307252"/>
            <a:ext cx="3059832" cy="22898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Pravokutnik 13"/>
          <p:cNvSpPr/>
          <p:nvPr/>
        </p:nvSpPr>
        <p:spPr>
          <a:xfrm>
            <a:off x="6119664" y="4564712"/>
            <a:ext cx="3080480" cy="22898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Kocka 18">
            <a:hlinkClick r:id="rId3" action="ppaction://hlinksldjump"/>
          </p:cNvPr>
          <p:cNvSpPr/>
          <p:nvPr/>
        </p:nvSpPr>
        <p:spPr>
          <a:xfrm>
            <a:off x="931380" y="577674"/>
            <a:ext cx="1216152" cy="1216152"/>
          </a:xfrm>
          <a:prstGeom prst="cub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Pravokutnik 19">
            <a:hlinkClick r:id="rId4" action="ppaction://hlinksldjump"/>
          </p:cNvPr>
          <p:cNvSpPr/>
          <p:nvPr/>
        </p:nvSpPr>
        <p:spPr>
          <a:xfrm>
            <a:off x="3635896" y="2852936"/>
            <a:ext cx="1778496" cy="12024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Elipsa 20">
            <a:hlinkClick r:id="rId5" action="ppaction://hlinksldjump"/>
          </p:cNvPr>
          <p:cNvSpPr/>
          <p:nvPr/>
        </p:nvSpPr>
        <p:spPr>
          <a:xfrm>
            <a:off x="778218" y="5020610"/>
            <a:ext cx="1522476" cy="139485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Valjak 21">
            <a:hlinkClick r:id="rId6" action="ppaction://hlinksldjump"/>
          </p:cNvPr>
          <p:cNvSpPr/>
          <p:nvPr/>
        </p:nvSpPr>
        <p:spPr>
          <a:xfrm>
            <a:off x="7092280" y="2636912"/>
            <a:ext cx="1202432" cy="145807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Jednakokračni trokut 22">
            <a:hlinkClick r:id="rId7" action="ppaction://hlinksldjump"/>
          </p:cNvPr>
          <p:cNvSpPr/>
          <p:nvPr/>
        </p:nvSpPr>
        <p:spPr>
          <a:xfrm>
            <a:off x="3742554" y="503433"/>
            <a:ext cx="1736740" cy="131715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Pravokutnik 23">
            <a:hlinkClick r:id="rId8" action="ppaction://hlinksldjump"/>
          </p:cNvPr>
          <p:cNvSpPr/>
          <p:nvPr/>
        </p:nvSpPr>
        <p:spPr>
          <a:xfrm>
            <a:off x="764222" y="2775105"/>
            <a:ext cx="1531388" cy="138771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Kocka 24">
            <a:hlinkClick r:id="rId9" action="ppaction://hlinksldjump"/>
          </p:cNvPr>
          <p:cNvSpPr/>
          <p:nvPr/>
        </p:nvSpPr>
        <p:spPr>
          <a:xfrm>
            <a:off x="6484204" y="5104984"/>
            <a:ext cx="2336268" cy="1216152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Elipsa 25">
            <a:hlinkClick r:id="rId10" action="ppaction://hlinksldjump"/>
          </p:cNvPr>
          <p:cNvSpPr/>
          <p:nvPr/>
        </p:nvSpPr>
        <p:spPr>
          <a:xfrm>
            <a:off x="6891100" y="503433"/>
            <a:ext cx="1522476" cy="13948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Kocka 26">
            <a:hlinkClick r:id="rId11" action="ppaction://hlinksldjump"/>
          </p:cNvPr>
          <p:cNvSpPr/>
          <p:nvPr/>
        </p:nvSpPr>
        <p:spPr>
          <a:xfrm>
            <a:off x="3917068" y="5020610"/>
            <a:ext cx="1216152" cy="1216152"/>
          </a:xfrm>
          <a:prstGeom prst="cub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899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cka 1"/>
          <p:cNvSpPr/>
          <p:nvPr/>
        </p:nvSpPr>
        <p:spPr>
          <a:xfrm>
            <a:off x="7698392" y="692696"/>
            <a:ext cx="1216152" cy="1216152"/>
          </a:xfrm>
          <a:prstGeom prst="cub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idx="4294967295"/>
          </p:nvPr>
        </p:nvSpPr>
        <p:spPr>
          <a:xfrm>
            <a:off x="1644650" y="1447800"/>
            <a:ext cx="7499350" cy="4800600"/>
          </a:xfrm>
        </p:spPr>
        <p:txBody>
          <a:bodyPr/>
          <a:lstStyle/>
          <a:p>
            <a:pPr marL="82296" indent="0">
              <a:buNone/>
            </a:pPr>
            <a:r>
              <a:rPr lang="hr-HR" dirty="0"/>
              <a:t>Djeljenik je 81, a djelitelj 9. Koliki je količnik?</a:t>
            </a:r>
          </a:p>
          <a:p>
            <a:pPr marL="82296" indent="0">
              <a:buNone/>
            </a:pPr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1979712" y="3645024"/>
            <a:ext cx="6192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b="1" dirty="0">
                <a:latin typeface="Arial" panose="020B0604020202020204" pitchFamily="34" charset="0"/>
                <a:cs typeface="Arial" panose="020B0604020202020204" pitchFamily="34" charset="0"/>
              </a:rPr>
              <a:t>81 : 9 = 9</a:t>
            </a:r>
          </a:p>
          <a:p>
            <a:r>
              <a:rPr lang="hr-HR" sz="4400" b="1" dirty="0">
                <a:latin typeface="Arial" panose="020B0604020202020204" pitchFamily="34" charset="0"/>
                <a:cs typeface="Arial" panose="020B0604020202020204" pitchFamily="34" charset="0"/>
              </a:rPr>
              <a:t>Količnik je 9.</a:t>
            </a:r>
          </a:p>
        </p:txBody>
      </p:sp>
      <p:sp>
        <p:nvSpPr>
          <p:cNvPr id="6" name="Akcijski gumb: Polazni 5">
            <a:hlinkClick r:id="" action="ppaction://hlinkshowjump?jump=firstslide" highlightClick="1"/>
          </p:cNvPr>
          <p:cNvSpPr/>
          <p:nvPr/>
        </p:nvSpPr>
        <p:spPr>
          <a:xfrm>
            <a:off x="7698392" y="5445224"/>
            <a:ext cx="1042416" cy="1042416"/>
          </a:xfrm>
          <a:prstGeom prst="actionButtonHom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863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4294967295"/>
          </p:nvPr>
        </p:nvSpPr>
        <p:spPr>
          <a:xfrm>
            <a:off x="1644650" y="1447800"/>
            <a:ext cx="7499350" cy="4800600"/>
          </a:xfrm>
        </p:spPr>
        <p:txBody>
          <a:bodyPr/>
          <a:lstStyle/>
          <a:p>
            <a:pPr marL="82296" indent="0">
              <a:buNone/>
            </a:pPr>
            <a:r>
              <a:rPr lang="hr-HR" dirty="0"/>
              <a:t>Količnik brojeva 49 i 7 uvećaj 5 puta.</a:t>
            </a:r>
          </a:p>
        </p:txBody>
      </p:sp>
      <p:sp>
        <p:nvSpPr>
          <p:cNvPr id="7" name="Valjak 6"/>
          <p:cNvSpPr/>
          <p:nvPr/>
        </p:nvSpPr>
        <p:spPr>
          <a:xfrm>
            <a:off x="7229258" y="718764"/>
            <a:ext cx="1202432" cy="145807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TekstniOkvir 7"/>
          <p:cNvSpPr txBox="1"/>
          <p:nvPr/>
        </p:nvSpPr>
        <p:spPr>
          <a:xfrm>
            <a:off x="1979712" y="3645024"/>
            <a:ext cx="64087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b="1" dirty="0">
                <a:latin typeface="Arial" panose="020B0604020202020204" pitchFamily="34" charset="0"/>
                <a:cs typeface="Arial" panose="020B0604020202020204" pitchFamily="34" charset="0"/>
              </a:rPr>
              <a:t>49 : 7 </a:t>
            </a:r>
            <a:r>
              <a:rPr lang="hr-HR" sz="4400" b="1" dirty="0">
                <a:latin typeface="Tahoma"/>
                <a:ea typeface="Tahoma"/>
                <a:cs typeface="Tahoma"/>
              </a:rPr>
              <a:t>● 5 = 7 ● 5 = 35</a:t>
            </a:r>
            <a:endParaRPr lang="hr-H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kcijski gumb: Polazni 8">
            <a:hlinkClick r:id="" action="ppaction://hlinkshowjump?jump=firstslide" highlightClick="1"/>
          </p:cNvPr>
          <p:cNvSpPr/>
          <p:nvPr/>
        </p:nvSpPr>
        <p:spPr>
          <a:xfrm>
            <a:off x="7698392" y="5445224"/>
            <a:ext cx="1042416" cy="1042416"/>
          </a:xfrm>
          <a:prstGeom prst="actionButtonHom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433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4294967295"/>
          </p:nvPr>
        </p:nvSpPr>
        <p:spPr>
          <a:xfrm>
            <a:off x="1644650" y="1447800"/>
            <a:ext cx="7499350" cy="4800600"/>
          </a:xfrm>
        </p:spPr>
        <p:txBody>
          <a:bodyPr/>
          <a:lstStyle/>
          <a:p>
            <a:pPr marL="82296" indent="0">
              <a:buNone/>
            </a:pPr>
            <a:r>
              <a:rPr lang="hr-HR" dirty="0"/>
              <a:t>Umnošku brojeva 3 i 6 dodaj umnožak brojeva 8 i 4.</a:t>
            </a:r>
          </a:p>
        </p:txBody>
      </p:sp>
      <p:sp>
        <p:nvSpPr>
          <p:cNvPr id="6" name="Jednakokračni trokut 5"/>
          <p:cNvSpPr/>
          <p:nvPr/>
        </p:nvSpPr>
        <p:spPr>
          <a:xfrm>
            <a:off x="7009998" y="1700808"/>
            <a:ext cx="1736740" cy="131715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ekstniOkvir 6"/>
          <p:cNvSpPr txBox="1"/>
          <p:nvPr/>
        </p:nvSpPr>
        <p:spPr>
          <a:xfrm>
            <a:off x="467544" y="3645024"/>
            <a:ext cx="8496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b="1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hr-HR" sz="4400" b="1" dirty="0">
                <a:latin typeface="Tahoma"/>
                <a:ea typeface="Tahoma"/>
                <a:cs typeface="Tahoma"/>
              </a:rPr>
              <a:t>● 6 + 8 ● 4  = 18 + 34 =52</a:t>
            </a:r>
            <a:endParaRPr lang="hr-H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kcijski gumb: Polazni 7">
            <a:hlinkClick r:id="" action="ppaction://hlinkshowjump?jump=firstslide" highlightClick="1"/>
          </p:cNvPr>
          <p:cNvSpPr/>
          <p:nvPr/>
        </p:nvSpPr>
        <p:spPr>
          <a:xfrm>
            <a:off x="7698392" y="5445224"/>
            <a:ext cx="1042416" cy="1042416"/>
          </a:xfrm>
          <a:prstGeom prst="actionButtonHom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562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4294967295"/>
          </p:nvPr>
        </p:nvSpPr>
        <p:spPr>
          <a:xfrm>
            <a:off x="1644650" y="1447800"/>
            <a:ext cx="7499350" cy="4800600"/>
          </a:xfrm>
        </p:spPr>
        <p:txBody>
          <a:bodyPr/>
          <a:lstStyle/>
          <a:p>
            <a:pPr marL="82296" indent="0">
              <a:buNone/>
            </a:pPr>
            <a:r>
              <a:rPr lang="hr-HR" dirty="0"/>
              <a:t>Djelitelj je 6, a količnik 4.  Koliki je djeljenik?</a:t>
            </a:r>
          </a:p>
        </p:txBody>
      </p:sp>
      <p:sp>
        <p:nvSpPr>
          <p:cNvPr id="5" name="Pravokutnik 4"/>
          <p:cNvSpPr/>
          <p:nvPr/>
        </p:nvSpPr>
        <p:spPr>
          <a:xfrm>
            <a:off x="6962312" y="1045096"/>
            <a:ext cx="1778496" cy="12024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1979712" y="3645024"/>
            <a:ext cx="6192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b="1" dirty="0">
                <a:latin typeface="Arial" panose="020B0604020202020204" pitchFamily="34" charset="0"/>
                <a:cs typeface="Arial" panose="020B0604020202020204" pitchFamily="34" charset="0"/>
              </a:rPr>
              <a:t>24 : 6 = 4</a:t>
            </a:r>
          </a:p>
          <a:p>
            <a:r>
              <a:rPr lang="hr-HR" sz="4400" b="1" dirty="0">
                <a:latin typeface="Arial" panose="020B0604020202020204" pitchFamily="34" charset="0"/>
                <a:cs typeface="Arial" panose="020B0604020202020204" pitchFamily="34" charset="0"/>
              </a:rPr>
              <a:t>Djeljenik je 24.</a:t>
            </a:r>
          </a:p>
        </p:txBody>
      </p:sp>
      <p:sp>
        <p:nvSpPr>
          <p:cNvPr id="7" name="Akcijski gumb: Polazni 6">
            <a:hlinkClick r:id="" action="ppaction://hlinkshowjump?jump=firstslide" highlightClick="1"/>
          </p:cNvPr>
          <p:cNvSpPr/>
          <p:nvPr/>
        </p:nvSpPr>
        <p:spPr>
          <a:xfrm>
            <a:off x="7698392" y="5445224"/>
            <a:ext cx="1042416" cy="1042416"/>
          </a:xfrm>
          <a:prstGeom prst="actionButtonHom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794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4294967295"/>
          </p:nvPr>
        </p:nvSpPr>
        <p:spPr>
          <a:xfrm>
            <a:off x="1644650" y="1447800"/>
            <a:ext cx="7499350" cy="4800600"/>
          </a:xfrm>
        </p:spPr>
        <p:txBody>
          <a:bodyPr/>
          <a:lstStyle/>
          <a:p>
            <a:pPr marL="82296" indent="0">
              <a:buNone/>
            </a:pPr>
            <a:r>
              <a:rPr lang="hr-HR" dirty="0"/>
              <a:t>Umnožak brojeva 8 i 7 uvećaj za 35.</a:t>
            </a:r>
          </a:p>
        </p:txBody>
      </p:sp>
      <p:sp>
        <p:nvSpPr>
          <p:cNvPr id="5" name="Pravokutnik 4"/>
          <p:cNvSpPr/>
          <p:nvPr/>
        </p:nvSpPr>
        <p:spPr>
          <a:xfrm>
            <a:off x="7380312" y="1141512"/>
            <a:ext cx="91440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1331640" y="3645024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b="1" dirty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hr-HR" sz="4400" b="1" dirty="0">
                <a:latin typeface="Tahoma"/>
                <a:ea typeface="Tahoma"/>
                <a:cs typeface="Tahoma"/>
              </a:rPr>
              <a:t>● 7 + 35 = 56 + 35 = 91</a:t>
            </a:r>
          </a:p>
        </p:txBody>
      </p:sp>
      <p:sp>
        <p:nvSpPr>
          <p:cNvPr id="7" name="Akcijski gumb: Polazni 6">
            <a:hlinkClick r:id="" action="ppaction://hlinkshowjump?jump=firstslide" highlightClick="1"/>
          </p:cNvPr>
          <p:cNvSpPr/>
          <p:nvPr/>
        </p:nvSpPr>
        <p:spPr>
          <a:xfrm>
            <a:off x="7698392" y="5445224"/>
            <a:ext cx="1042416" cy="1042416"/>
          </a:xfrm>
          <a:prstGeom prst="actionButtonHom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202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4294967295"/>
          </p:nvPr>
        </p:nvSpPr>
        <p:spPr>
          <a:xfrm>
            <a:off x="1644650" y="1447800"/>
            <a:ext cx="7499350" cy="4800600"/>
          </a:xfrm>
        </p:spPr>
        <p:txBody>
          <a:bodyPr/>
          <a:lstStyle/>
          <a:p>
            <a:pPr marL="82296" indent="0">
              <a:buNone/>
            </a:pPr>
            <a:r>
              <a:rPr lang="hr-HR" dirty="0"/>
              <a:t>Količnik brojeva 56 i 8 uvećaj 8 puta.</a:t>
            </a:r>
          </a:p>
        </p:txBody>
      </p:sp>
      <p:sp>
        <p:nvSpPr>
          <p:cNvPr id="5" name="Elipsa 4"/>
          <p:cNvSpPr/>
          <p:nvPr/>
        </p:nvSpPr>
        <p:spPr>
          <a:xfrm>
            <a:off x="7092280" y="836712"/>
            <a:ext cx="1522476" cy="139485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1475656" y="3645024"/>
            <a:ext cx="7272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b="1" dirty="0">
                <a:latin typeface="Arial" panose="020B0604020202020204" pitchFamily="34" charset="0"/>
                <a:cs typeface="Arial" panose="020B0604020202020204" pitchFamily="34" charset="0"/>
              </a:rPr>
              <a:t>56 : 8 </a:t>
            </a:r>
            <a:r>
              <a:rPr lang="hr-HR" sz="4400" b="1" dirty="0">
                <a:latin typeface="Tahoma"/>
                <a:ea typeface="Tahoma"/>
                <a:cs typeface="Tahoma"/>
              </a:rPr>
              <a:t>● 8 = 7 ● 8 = 56</a:t>
            </a:r>
            <a:endParaRPr lang="hr-H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kcijski gumb: Polazni 6">
            <a:hlinkClick r:id="" action="ppaction://hlinkshowjump?jump=firstslide" highlightClick="1"/>
          </p:cNvPr>
          <p:cNvSpPr/>
          <p:nvPr/>
        </p:nvSpPr>
        <p:spPr>
          <a:xfrm>
            <a:off x="7698392" y="5445224"/>
            <a:ext cx="1042416" cy="1042416"/>
          </a:xfrm>
          <a:prstGeom prst="actionButtonHom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212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4294967295"/>
          </p:nvPr>
        </p:nvSpPr>
        <p:spPr>
          <a:xfrm>
            <a:off x="1644650" y="1447800"/>
            <a:ext cx="7499350" cy="4800600"/>
          </a:xfrm>
        </p:spPr>
        <p:txBody>
          <a:bodyPr/>
          <a:lstStyle/>
          <a:p>
            <a:pPr marL="82296" indent="0">
              <a:buNone/>
            </a:pPr>
            <a:r>
              <a:rPr lang="hr-HR" dirty="0"/>
              <a:t>Prvi je faktor 9, a produkt 63. Koliki je drugi faktor?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1979712" y="3645024"/>
            <a:ext cx="6192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b="1" dirty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hr-HR" sz="4400" b="1" dirty="0">
                <a:latin typeface="Tahoma"/>
                <a:ea typeface="Tahoma"/>
                <a:cs typeface="Tahoma"/>
              </a:rPr>
              <a:t>● 7 = 63</a:t>
            </a:r>
            <a:endParaRPr lang="hr-H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4400" b="1" dirty="0">
                <a:latin typeface="Arial" panose="020B0604020202020204" pitchFamily="34" charset="0"/>
                <a:cs typeface="Arial" panose="020B0604020202020204" pitchFamily="34" charset="0"/>
              </a:rPr>
              <a:t>Drugi faktor je 7.</a:t>
            </a:r>
          </a:p>
        </p:txBody>
      </p:sp>
      <p:sp>
        <p:nvSpPr>
          <p:cNvPr id="6" name="Akcijski gumb: Polazni 5">
            <a:hlinkClick r:id="" action="ppaction://hlinkshowjump?jump=firstslide" highlightClick="1"/>
          </p:cNvPr>
          <p:cNvSpPr/>
          <p:nvPr/>
        </p:nvSpPr>
        <p:spPr>
          <a:xfrm>
            <a:off x="7698392" y="5445224"/>
            <a:ext cx="1042416" cy="1042416"/>
          </a:xfrm>
          <a:prstGeom prst="actionButtonHom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Elipsa 6">
            <a:hlinkClick r:id="rId3" action="ppaction://hlinksldjump"/>
          </p:cNvPr>
          <p:cNvSpPr/>
          <p:nvPr/>
        </p:nvSpPr>
        <p:spPr>
          <a:xfrm>
            <a:off x="7411162" y="750374"/>
            <a:ext cx="1522476" cy="13948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355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Theme P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PK" id="{3C9D1AFA-7573-415F-A1D3-8C8FA12B396C}" vid="{F727F3AE-4F83-4214-81B4-9D8E86ECB0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PK</Template>
  <TotalTime>115</TotalTime>
  <Words>201</Words>
  <Application>Microsoft Office PowerPoint</Application>
  <PresentationFormat>On-screen Show (4:3)</PresentationFormat>
  <Paragraphs>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Theme PK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Marija</dc:creator>
  <cp:lastModifiedBy>Maja Jelić-Kolar</cp:lastModifiedBy>
  <cp:revision>16</cp:revision>
  <dcterms:created xsi:type="dcterms:W3CDTF">2014-07-09T19:20:15Z</dcterms:created>
  <dcterms:modified xsi:type="dcterms:W3CDTF">2016-09-07T09:55:48Z</dcterms:modified>
</cp:coreProperties>
</file>