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56" r:id="rId3"/>
    <p:sldId id="257" r:id="rId4"/>
    <p:sldId id="258" r:id="rId5"/>
    <p:sldId id="265" r:id="rId6"/>
    <p:sldId id="264" r:id="rId7"/>
    <p:sldId id="263" r:id="rId8"/>
    <p:sldId id="262" r:id="rId9"/>
    <p:sldId id="261" r:id="rId10"/>
    <p:sldId id="259" r:id="rId11"/>
    <p:sldId id="260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8" d="100"/>
          <a:sy n="108" d="100"/>
        </p:scale>
        <p:origin x="10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93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7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146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07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997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288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12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710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341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2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609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370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5B751-B908-4015-995C-FC449AF53777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E4D4B-7D17-4288-A5F0-5B1B70F9089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8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11.xml"/><Relationship Id="rId5" Type="http://schemas.openxmlformats.org/officeDocument/2006/relationships/slide" Target="slide8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5436096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1760" y="2492896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/>
              <a:t>ZADATCI RIJEČIMA</a:t>
            </a:r>
          </a:p>
        </p:txBody>
      </p:sp>
    </p:spTree>
    <p:extLst>
      <p:ext uri="{BB962C8B-B14F-4D97-AF65-F5344CB8AC3E}">
        <p14:creationId xmlns:p14="http://schemas.microsoft.com/office/powerpoint/2010/main" val="2822182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Broj 56 umanji za umnožak brojeva 7 i 4.</a:t>
            </a:r>
          </a:p>
        </p:txBody>
      </p:sp>
      <p:sp>
        <p:nvSpPr>
          <p:cNvPr id="5" name="Kocka 4"/>
          <p:cNvSpPr/>
          <p:nvPr/>
        </p:nvSpPr>
        <p:spPr>
          <a:xfrm>
            <a:off x="6404540" y="980728"/>
            <a:ext cx="2336268" cy="1216152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1619672" y="3645024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56 – 7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4 = 56 – 28 = 28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29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Umnošku brojeva 9 i 6 dodaj broj 46.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115616" y="3645024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4 + 46 = 36 + 46 = 82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kcijski gumb: Polazni 5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Kocka 6">
            <a:hlinkClick r:id="rId3" action="ppaction://hlinksldjump"/>
          </p:cNvPr>
          <p:cNvSpPr/>
          <p:nvPr/>
        </p:nvSpPr>
        <p:spPr>
          <a:xfrm>
            <a:off x="7407048" y="839724"/>
            <a:ext cx="1216152" cy="1216152"/>
          </a:xfrm>
          <a:prstGeom prst="cub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24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560637"/>
              </p:ext>
            </p:extLst>
          </p:nvPr>
        </p:nvGraphicFramePr>
        <p:xfrm>
          <a:off x="0" y="15632"/>
          <a:ext cx="9144000" cy="6842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0789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789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789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Pravokutnik 4"/>
          <p:cNvSpPr/>
          <p:nvPr/>
        </p:nvSpPr>
        <p:spPr>
          <a:xfrm>
            <a:off x="0" y="0"/>
            <a:ext cx="3078912" cy="23240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0" y="2324020"/>
            <a:ext cx="3059832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0" y="4573096"/>
            <a:ext cx="3059832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3078912" y="-6664"/>
            <a:ext cx="3059832" cy="23306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3059832" y="2324020"/>
            <a:ext cx="3102184" cy="22490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3059832" y="4568120"/>
            <a:ext cx="3059832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140312" y="15080"/>
            <a:ext cx="3081536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6140312" y="2307252"/>
            <a:ext cx="3059832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avokutnik 13"/>
          <p:cNvSpPr/>
          <p:nvPr/>
        </p:nvSpPr>
        <p:spPr>
          <a:xfrm>
            <a:off x="6119664" y="4564712"/>
            <a:ext cx="3080480" cy="22898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Kocka 18">
            <a:hlinkClick r:id="rId3" action="ppaction://hlinksldjump"/>
          </p:cNvPr>
          <p:cNvSpPr/>
          <p:nvPr/>
        </p:nvSpPr>
        <p:spPr>
          <a:xfrm>
            <a:off x="931380" y="577674"/>
            <a:ext cx="1216152" cy="1216152"/>
          </a:xfrm>
          <a:prstGeom prst="cub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Pravokutnik 19">
            <a:hlinkClick r:id="rId4" action="ppaction://hlinksldjump"/>
          </p:cNvPr>
          <p:cNvSpPr/>
          <p:nvPr/>
        </p:nvSpPr>
        <p:spPr>
          <a:xfrm>
            <a:off x="3635896" y="2852936"/>
            <a:ext cx="1778496" cy="12024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Elipsa 20">
            <a:hlinkClick r:id="rId5" action="ppaction://hlinksldjump"/>
          </p:cNvPr>
          <p:cNvSpPr/>
          <p:nvPr/>
        </p:nvSpPr>
        <p:spPr>
          <a:xfrm>
            <a:off x="778218" y="5020610"/>
            <a:ext cx="1522476" cy="139485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Valjak 21">
            <a:hlinkClick r:id="rId6" action="ppaction://hlinksldjump"/>
          </p:cNvPr>
          <p:cNvSpPr/>
          <p:nvPr/>
        </p:nvSpPr>
        <p:spPr>
          <a:xfrm>
            <a:off x="7092280" y="2636912"/>
            <a:ext cx="1202432" cy="1458072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Jednakokračni trokut 22">
            <a:hlinkClick r:id="rId7" action="ppaction://hlinksldjump"/>
          </p:cNvPr>
          <p:cNvSpPr/>
          <p:nvPr/>
        </p:nvSpPr>
        <p:spPr>
          <a:xfrm>
            <a:off x="3742554" y="503433"/>
            <a:ext cx="1736740" cy="131715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Pravokutnik 23">
            <a:hlinkClick r:id="rId8" action="ppaction://hlinksldjump"/>
          </p:cNvPr>
          <p:cNvSpPr/>
          <p:nvPr/>
        </p:nvSpPr>
        <p:spPr>
          <a:xfrm>
            <a:off x="764222" y="2775105"/>
            <a:ext cx="1531388" cy="138771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Kocka 24">
            <a:hlinkClick r:id="rId9" action="ppaction://hlinksldjump"/>
          </p:cNvPr>
          <p:cNvSpPr/>
          <p:nvPr/>
        </p:nvSpPr>
        <p:spPr>
          <a:xfrm>
            <a:off x="6484204" y="5104984"/>
            <a:ext cx="2336268" cy="1216152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Elipsa 25">
            <a:hlinkClick r:id="rId10" action="ppaction://hlinksldjump"/>
          </p:cNvPr>
          <p:cNvSpPr/>
          <p:nvPr/>
        </p:nvSpPr>
        <p:spPr>
          <a:xfrm>
            <a:off x="6891100" y="503433"/>
            <a:ext cx="1522476" cy="13948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Kocka 26">
            <a:hlinkClick r:id="rId11" action="ppaction://hlinksldjump"/>
          </p:cNvPr>
          <p:cNvSpPr/>
          <p:nvPr/>
        </p:nvSpPr>
        <p:spPr>
          <a:xfrm>
            <a:off x="3917068" y="5020610"/>
            <a:ext cx="1216152" cy="1216152"/>
          </a:xfrm>
          <a:prstGeom prst="cub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899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cka 1"/>
          <p:cNvSpPr/>
          <p:nvPr/>
        </p:nvSpPr>
        <p:spPr>
          <a:xfrm>
            <a:off x="7698392" y="692696"/>
            <a:ext cx="1216152" cy="1216152"/>
          </a:xfrm>
          <a:prstGeom prst="cub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Djeljenik je 81, a djelitelj 9. Koliki je količnik?</a:t>
            </a:r>
          </a:p>
          <a:p>
            <a:pPr marL="82296" indent="0">
              <a:buNone/>
            </a:pP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1979712" y="364502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81 : 9 = 9</a:t>
            </a:r>
          </a:p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Količnik je 9.</a:t>
            </a:r>
          </a:p>
        </p:txBody>
      </p:sp>
      <p:sp>
        <p:nvSpPr>
          <p:cNvPr id="6" name="Akcijski gumb: Polazni 5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863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Količnik brojeva 49 i 7 uvećaj 5 puta.</a:t>
            </a:r>
          </a:p>
        </p:txBody>
      </p:sp>
      <p:sp>
        <p:nvSpPr>
          <p:cNvPr id="7" name="Valjak 6"/>
          <p:cNvSpPr/>
          <p:nvPr/>
        </p:nvSpPr>
        <p:spPr>
          <a:xfrm>
            <a:off x="7229258" y="718764"/>
            <a:ext cx="1202432" cy="1458072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1979712" y="3645024"/>
            <a:ext cx="6408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49 : 7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5 = 7 ● 5 = 35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kcijski gumb: Polazni 8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433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Umnošku brojeva 3 i 6 dodaj umnožak brojeva 8 i 4.</a:t>
            </a:r>
          </a:p>
        </p:txBody>
      </p:sp>
      <p:sp>
        <p:nvSpPr>
          <p:cNvPr id="6" name="Jednakokračni trokut 5"/>
          <p:cNvSpPr/>
          <p:nvPr/>
        </p:nvSpPr>
        <p:spPr>
          <a:xfrm>
            <a:off x="7009998" y="1700808"/>
            <a:ext cx="1736740" cy="131715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467544" y="3645024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6 + 8 ● 4  = 18 + 34 =52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kcijski gumb: Polazni 7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56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Djelitelj je 6, a količnik 4.  Koliki je djeljenik?</a:t>
            </a:r>
          </a:p>
        </p:txBody>
      </p:sp>
      <p:sp>
        <p:nvSpPr>
          <p:cNvPr id="5" name="Pravokutnik 4"/>
          <p:cNvSpPr/>
          <p:nvPr/>
        </p:nvSpPr>
        <p:spPr>
          <a:xfrm>
            <a:off x="6962312" y="1045096"/>
            <a:ext cx="1778496" cy="12024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1979712" y="364502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24 : 6 = 4</a:t>
            </a:r>
          </a:p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Djeljenik je 24.</a:t>
            </a: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794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Umnožak brojeva 8 i 7 uvećaj za 35.</a:t>
            </a:r>
          </a:p>
        </p:txBody>
      </p:sp>
      <p:sp>
        <p:nvSpPr>
          <p:cNvPr id="5" name="Pravokutnik 4"/>
          <p:cNvSpPr/>
          <p:nvPr/>
        </p:nvSpPr>
        <p:spPr>
          <a:xfrm>
            <a:off x="7380312" y="1141512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1331640" y="3645024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7 + 35 = 56 + 35 = 91</a:t>
            </a: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202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Količnik brojeva 56 i 8 uvećaj 8 puta.</a:t>
            </a:r>
          </a:p>
        </p:txBody>
      </p:sp>
      <p:sp>
        <p:nvSpPr>
          <p:cNvPr id="5" name="Elipsa 4"/>
          <p:cNvSpPr/>
          <p:nvPr/>
        </p:nvSpPr>
        <p:spPr>
          <a:xfrm>
            <a:off x="7092280" y="836712"/>
            <a:ext cx="1522476" cy="139485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1475656" y="3645024"/>
            <a:ext cx="727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56 : 8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8 = 7 ● 8 = 56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Polazni 6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21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/>
          <a:lstStyle/>
          <a:p>
            <a:pPr marL="82296" indent="0">
              <a:buNone/>
            </a:pPr>
            <a:r>
              <a:rPr lang="hr-HR" dirty="0"/>
              <a:t>Prvi je faktor 9, a produkt 63. Koliki je drugi faktor?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979712" y="364502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7 = 63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Drugi faktor je 7.</a:t>
            </a:r>
          </a:p>
        </p:txBody>
      </p:sp>
      <p:sp>
        <p:nvSpPr>
          <p:cNvPr id="6" name="Akcijski gumb: Polazni 5">
            <a:hlinkClick r:id="" action="ppaction://hlinkshowjump?jump=firstslide" highlightClick="1"/>
          </p:cNvPr>
          <p:cNvSpPr/>
          <p:nvPr/>
        </p:nvSpPr>
        <p:spPr>
          <a:xfrm>
            <a:off x="7698392" y="5445224"/>
            <a:ext cx="1042416" cy="1042416"/>
          </a:xfrm>
          <a:prstGeom prst="actionButtonHom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hlinkClick r:id="rId3" action="ppaction://hlinksldjump"/>
          </p:cNvPr>
          <p:cNvSpPr/>
          <p:nvPr/>
        </p:nvSpPr>
        <p:spPr>
          <a:xfrm>
            <a:off x="7411162" y="750374"/>
            <a:ext cx="1522476" cy="13948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55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115</TotalTime>
  <Words>201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Theme 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16</cp:revision>
  <dcterms:created xsi:type="dcterms:W3CDTF">2014-07-09T19:20:15Z</dcterms:created>
  <dcterms:modified xsi:type="dcterms:W3CDTF">2016-09-07T09:55:48Z</dcterms:modified>
</cp:coreProperties>
</file>