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604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050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3938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564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013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075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763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853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552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543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398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032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FBDC4-BDC5-47DC-91CF-0E828FE45F7B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3C302-4BDB-4D62-923D-B485D4F7E5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905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6722" y="1844824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r-HR" sz="5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Zadatci zadani riječima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3645024"/>
            <a:ext cx="5686420" cy="714380"/>
          </a:xfrm>
        </p:spPr>
        <p:txBody>
          <a:bodyPr/>
          <a:lstStyle/>
          <a:p>
            <a:pPr algn="ctr" eaLnBrk="1" hangingPunct="1"/>
            <a:r>
              <a:rPr lang="hr-HR" dirty="0">
                <a:solidFill>
                  <a:srgbClr val="FF0000"/>
                </a:solidFill>
              </a:rPr>
              <a:t>Kako ih rješavati?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19464" y="6090253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Ivana Šišmanović, OŠ Ivan Mažuranić, Sibinj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142976" y="214311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Pažljivo pročitaj zadatak.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Što je poznato</a:t>
            </a:r>
            <a:r>
              <a:rPr kumimoji="0" lang="hr-HR" sz="2800" b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 zadatku?</a:t>
            </a:r>
            <a:endParaRPr kumimoji="0" lang="hr-HR" sz="28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Što je nepoznato?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Kojom ćemo se računskom radnjom koristiti?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Napiši račun</a:t>
            </a:r>
            <a:r>
              <a:rPr kumimoji="0" lang="hr-HR" sz="2800" b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izračunaj ga.</a:t>
            </a:r>
            <a:endParaRPr kumimoji="0" lang="hr-HR" sz="28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Napiši odgovor</a:t>
            </a:r>
            <a:r>
              <a:rPr kumimoji="0" lang="hr-HR" sz="2800" b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punom rečenicom.</a:t>
            </a:r>
            <a:endParaRPr kumimoji="0" lang="hr-HR" sz="28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1428728" y="428604"/>
            <a:ext cx="7215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/>
              <a:t>Slijedi upute korak po korak i brzo ćeš naučiti!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42976" y="1714488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Maja je ubrala 4 cvijeta, a Ivan 6. </a:t>
            </a:r>
          </a:p>
          <a:p>
            <a:pPr lvl="0" algn="ctr">
              <a:spcBef>
                <a:spcPct val="0"/>
              </a:spcBef>
              <a:defRPr/>
            </a:pPr>
            <a:r>
              <a:rPr lang="hr-HR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Koliko su cvjetova ubrali </a:t>
            </a: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zajedno?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2285984" y="428604"/>
            <a:ext cx="4643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/>
              <a:t>Pokušajmo zajedno!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11560" y="357174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Što je poznato?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90302" y="1864098"/>
            <a:ext cx="7772400" cy="1252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Maja je ubrala 4 cvijeta.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Ivan je ubrao 6 cvjetova.</a:t>
            </a:r>
          </a:p>
        </p:txBody>
      </p:sp>
      <p:grpSp>
        <p:nvGrpSpPr>
          <p:cNvPr id="20" name="Grupa 19"/>
          <p:cNvGrpSpPr/>
          <p:nvPr/>
        </p:nvGrpSpPr>
        <p:grpSpPr>
          <a:xfrm>
            <a:off x="2143108" y="3857628"/>
            <a:ext cx="3381719" cy="571504"/>
            <a:chOff x="2143108" y="3857628"/>
            <a:chExt cx="3381719" cy="571504"/>
          </a:xfrm>
        </p:grpSpPr>
        <p:pic>
          <p:nvPicPr>
            <p:cNvPr id="2050" name="Picture 2" descr="http://www.wpclipart.com/plants/flowers/abstract_flower/abstract_flower_1_carto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3108" y="3857628"/>
              <a:ext cx="595637" cy="571504"/>
            </a:xfrm>
            <a:prstGeom prst="rect">
              <a:avLst/>
            </a:prstGeom>
            <a:noFill/>
          </p:spPr>
        </p:pic>
        <p:pic>
          <p:nvPicPr>
            <p:cNvPr id="6" name="Picture 2" descr="http://www.wpclipart.com/plants/flowers/abstract_flower/abstract_flower_1_carto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71802" y="3857628"/>
              <a:ext cx="595637" cy="571504"/>
            </a:xfrm>
            <a:prstGeom prst="rect">
              <a:avLst/>
            </a:prstGeom>
            <a:noFill/>
          </p:spPr>
        </p:pic>
        <p:pic>
          <p:nvPicPr>
            <p:cNvPr id="7" name="Picture 2" descr="http://www.wpclipart.com/plants/flowers/abstract_flower/abstract_flower_1_carto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1934" y="3857628"/>
              <a:ext cx="595637" cy="571504"/>
            </a:xfrm>
            <a:prstGeom prst="rect">
              <a:avLst/>
            </a:prstGeom>
            <a:noFill/>
          </p:spPr>
        </p:pic>
        <p:pic>
          <p:nvPicPr>
            <p:cNvPr id="8" name="Picture 2" descr="http://www.wpclipart.com/plants/flowers/abstract_flower/abstract_flower_1_carto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29190" y="3857628"/>
              <a:ext cx="595637" cy="571504"/>
            </a:xfrm>
            <a:prstGeom prst="rect">
              <a:avLst/>
            </a:prstGeom>
            <a:noFill/>
          </p:spPr>
        </p:pic>
      </p:grpSp>
      <p:grpSp>
        <p:nvGrpSpPr>
          <p:cNvPr id="21" name="Grupa 20"/>
          <p:cNvGrpSpPr/>
          <p:nvPr/>
        </p:nvGrpSpPr>
        <p:grpSpPr>
          <a:xfrm>
            <a:off x="2071670" y="4714884"/>
            <a:ext cx="5300665" cy="585757"/>
            <a:chOff x="2071670" y="4714884"/>
            <a:chExt cx="5300665" cy="585757"/>
          </a:xfrm>
        </p:grpSpPr>
        <p:pic>
          <p:nvPicPr>
            <p:cNvPr id="2054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71670" y="4714884"/>
              <a:ext cx="585757" cy="585757"/>
            </a:xfrm>
            <a:prstGeom prst="rect">
              <a:avLst/>
            </a:prstGeom>
            <a:noFill/>
          </p:spPr>
        </p:pic>
        <p:pic>
          <p:nvPicPr>
            <p:cNvPr id="10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00364" y="4714884"/>
              <a:ext cx="585757" cy="585757"/>
            </a:xfrm>
            <a:prstGeom prst="rect">
              <a:avLst/>
            </a:prstGeom>
            <a:noFill/>
          </p:spPr>
        </p:pic>
        <p:pic>
          <p:nvPicPr>
            <p:cNvPr id="11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00496" y="4714884"/>
              <a:ext cx="585757" cy="585757"/>
            </a:xfrm>
            <a:prstGeom prst="rect">
              <a:avLst/>
            </a:prstGeom>
            <a:noFill/>
          </p:spPr>
        </p:pic>
        <p:pic>
          <p:nvPicPr>
            <p:cNvPr id="12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57752" y="4714884"/>
              <a:ext cx="585757" cy="585757"/>
            </a:xfrm>
            <a:prstGeom prst="rect">
              <a:avLst/>
            </a:prstGeom>
            <a:noFill/>
          </p:spPr>
        </p:pic>
        <p:pic>
          <p:nvPicPr>
            <p:cNvPr id="13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857884" y="4714884"/>
              <a:ext cx="585757" cy="585757"/>
            </a:xfrm>
            <a:prstGeom prst="rect">
              <a:avLst/>
            </a:prstGeom>
            <a:noFill/>
          </p:spPr>
        </p:pic>
        <p:pic>
          <p:nvPicPr>
            <p:cNvPr id="14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86578" y="4714884"/>
              <a:ext cx="585757" cy="58575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67172" y="1052736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Što</a:t>
            </a:r>
            <a:r>
              <a:rPr kumimoji="0" lang="hr-H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je </a:t>
            </a:r>
            <a:r>
              <a:rPr lang="hr-HR" sz="4400" dirty="0">
                <a:latin typeface="+mj-lt"/>
                <a:ea typeface="+mj-ea"/>
                <a:cs typeface="+mj-cs"/>
              </a:rPr>
              <a:t>nepoznato</a:t>
            </a:r>
            <a:r>
              <a:rPr kumimoji="0" lang="hr-H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9552" y="2564904"/>
            <a:ext cx="7772400" cy="1252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Koliko su cvjetova ubrali zajedno? </a:t>
            </a:r>
          </a:p>
        </p:txBody>
      </p:sp>
      <p:sp>
        <p:nvSpPr>
          <p:cNvPr id="4098" name="AutoShape 2" descr="data:image/jpeg;base64,/9j/4AAQSkZJRgABAQAAAQABAAD/2wCEAAkGBxQSEBQUExIWFhQXFxgaGRcYFRcYGxUUGB0bHx0XGRYZHigiGhwnHBgXITMtJSkrLi4uHSEzOD8sNyotLiwBCgoKDg0OGxAQGzUkICU3MC0yNDcsLC8yNC00NDQsMC8vLDAyNCwyNDU0NC8sNDQvLCwvLywvNDQwNC0vLCw0NP/AABEIAJgAhwMBEQACEQEDEQH/xAAcAAACAwEBAQEAAAAAAAAAAAAABQMEBgcCAQj/xAA9EAACAQIEBAQCCAUCBwEAAAABAgMAEQQSITEFBkFREyJhgTJxBxRCkaGxwfAjM1JicuHxJCU0VIKisgj/xAAbAQABBQEBAAAAAAAAAAAAAAAAAgMEBQYHAf/EADcRAAEDAgQCCAYBAwUBAAAAAAEAAgMEEQUSITFBURMiYXGBsdHwBjKRocHhMxRC8TRDUmKiI//aAAwDAQACEQMRAD8A7jQhFCEUIWP5zTFSNljRzCq65T8ZPdRqbdtanUpjaLk6qmxIVDzZgOUcuPhulXF+DS4ELIk5OZgt1BQ31OouQR5ev3U9HM2a7S38qHUUklGA9r99NNO3mVs+XuIHEYdZGADG4NtiVJF/S9qgTRhjy0K7o5zNCHnf2EyppSkUIRQhFCEUIRQhFCEUIRQhFCEUISTjnMsWH8vxyf0A2t/k3T8TUiKndJrsFBqq+ODTd3L1WYxHOeIY3UIg7Wzfialto4xvqqp+LTE9UAfdPOXuahO/hyKEc/CQSQ2+ljsbepvrtUealyDM06KfR4l0zsjxY8O1NuPq5w0vh5s+XTLcNf0tremYbZxm2UyrDjC7JvbhusfheDYvFxjxJGUIxAWUODsPNqLne1z61OdNFE7Qb8lSx0tTUs67iLcDf6/5W24ZghDEkYNwote1rnqbCq+R5e4uKvYIhFGGDgpMVikiXNIwUdybUzJIyMZnmwUmOJ8jsrBcrO4jmstph4i397+VfYbnr2t61RVWPxR6Ri/f6b+StY8JDdZ327Bqff1VWTHYt95lTW/kS/sSappfiKd3y6e/FPtgpGbMJ7yoplme2bEy6dmC/wDyB+NQ341VP3d+PJLYYWfLG36X817MuIAsMTIPmFP6frTjceqx/ck5acnWMfdWU43iU3VJR7o1rbDcb/OrGH4lf/uN9++xMmhpn7Et+4/CaYLmKJyFa8bn7L6C47Nsav6bFKeo+V1ioc2HTMBLesOz03TerFQEUIRQhFCFx6bEZ5C8hJzNdiLXsTrlvpe23TarwNsLNWLfJmdmedzr+vwuhYvlqE4d0iQKxAKsb3uNRcnX0qsbUPDwXFaSSgiMRawWK59gJykkbqCSGUgAkFtR5Rbvt71ZvaCCCs3E8te17eBB7+zx2XR+bMDJNhysR1uCV2zrr5b/AHH2qqpntY+7lpsQhklhyx/TmOSi5QwU0UJWY2F/ImhKL11B79OlvXRVS9jnXak4dFNFHlk8By98uCOO8weE3hRLnlPronqe59P2aDEcUZTDKNXeXvktHRYf0relkNm+azGMsD4uJfO52HbrlUdr+1Y6aqnrJCQff4VzFcjoqcWA93Pu6q4fmLzANGAnoblR+v4Ul9D1eqdU6+g6vVdqtOkYIBGx1HyNVJNjYqoLrGxXrwq8zLzOvJir3Mvcy8NHSg5KDlBNAGFiLjsaW15BuE415abhfcFjpMNYLd4ha8fVRrcoffY9ulaLDcckhsyXVvl792Xk0EdTvo7nwPf6rU4HGJMmeNrjb1BHQjoa2cMzJmZ2G4VLNC+F2V4sVYp1NIoQqmE4bFESUjVSSTcAXud9eg9KW6Rztymo4I49WtssBzRi5/GeKSQlRsBorIdiQN9Lb9b1Z07GZQ5oWdr5ZukLHu0+1u1NuS+CRsBiGfOQdFAsEYX+LudiNreuhpiqmcDkAspeGUkbgJib9nI9q2lQFeLPcx8eMZ8GHWY7npGO59fy/OnxPE207Sxh63l+1a0FAJB0sujB90mwODEalmNzqWY/eawc0zpnKwmmMhAG2wCgwuB+sN4sqmx/lxnYJ/U3z/d6XJN0I6Nh7z28k5JP0A6OM957eQTKfhCOpVkSx6qoDA9wbVFZVPa64J8VEZVva4EE+J0VfAwYiJhEMrQg3EhGoT+m19+nvf0p2V8EjTIdHcu3mnJn08jTIbh3Lt5p1aoCgL4Vr26LrwyV6ClByhdKWCnA5QOlOApwFQRSvDJ4kepPxp0kA/Juxq3wzE30j+bTunXNZMzo5PA8v0tdgcWssaunwnuLEEaEEdwbiugQytlYHs2KopoXRPLHbhT06mkUIWc5vaKILM0QkkuEUMfKN2uR12NSqbM4loNhuq3ETHGBK5uY7C+3NJuCc1y+JHG6oUZlXyrly3NtADbcipEtK3KXDdQabEpM7WOAsSBoLdi1vG+IjDwtJoTsoPVjsP19qpKuoEERefDvWqo6Y1EoZ9e5ZDhOHJvI5LO+pJ3sa5xW1DpXkk3V9UyN/jYLAJjNhc9kI8h1b1A+zv1NvYGobJMl3Dfh6qG2XJdw34eqW808e+rIbbgXY2vlvooHS5J/d6scIwmTEJQxo9O0lDBFHEZ5vlGw5n370WHj5ylD5mEirf4vEzWv1KWt+dbWX4LHR9R4LuWW3/q/4+ijMx2mc7K+GzeehP0t5E+K6PwfiXjjWwYAG6m6up2cabGsBiFBJRyFjwpEsbA0SRm7XbeiZI16gEKORZfa8XiKELwy0oFKBUDrSwU6CoHWnAU6CvnCsYMPNrpFKQD/AGyHQNvoDsfkK0+A4j0b+hedD5oqYTURafM37jl6LX1tVQooQqnFOHJiIykg03BGhB7g0uOQsNwmZ4GTMyPSvhnKcMMge7uRsHykA97ADWnpKp7xbZRYMNiifnuT329Em5gn8fGhLgpEP/bS/wCNh7Vhceqrvyg7aePFbShZ0FKX8XeXBXoErJOKjPKuaAa6Cmdyo+pK5bz7NZYGa9nEs76aaWCANbzFVL3A2zAncV2L4YpWU1IX8Tb6e/vdQsbkJlbCNm6ePErIcq8zYdoMWuJA8eQxLhhlJtdmzeYCw0K772qwZVyOlHK+ygOga1h5ro3JDH6l43/bztF3LxMEaxufs+IQPQCqL4sw5szDINDa/wCFa4POXsNO7Y7dh3W5OjfMfl/vXK/7VI3avdJSUE0L1Z3iXMJDhIQG1AvvmN/hUD7qs6egLx1tzsFawYeMmeU2/HaVb4fxQSHI6lJLfCRa/wAr67a0ipopKc6j18UxNTZBnYczeatOKjAplpVTEw5lKnqP2aejeWuDhwT8b8rgQtDy5jjNAC3xoSjb6sttde4IPvXSsOqv6iAP47FVVfAIZrN2Oo7imlTlCRQhQ43EeHG7n7Kk2Jtew2v0pEr+jYXnhqnIo+keGDibLB8CUlWdjdnYknv+yTXM66Qvkufd1pqwgEMGwCfQCq1xVY8o4h/Jk/wf8jRD/I3vCIP5W9481lPpN4STgsJOACkKlZFy/YmCef5AoAdPtX6a9swlzQzo+YH2CpsRBdI53InzXIsdwZWxjYhRHDDnzrEl7IBay3Py1PXXQdJEdCWvBvsorqm7bWXbuRODPHwp/E0OJdpQCvwK6qq3BOpsgbpvbpcxMSyzl0Y5ZefNSqNxhLX8iCmnDmzwRHY5Qfu02rjMwySOCvZxkmeOF1MZbdczdLbUjLfsCbDL9gWY5q5gSGNlLb6O3qdo1+Z07fpcYXh7qmZo25X8yprGtgj/AKiQaDYcT74KXk+Zlklgmg8LEJZu94mAt5rnW97gWGorpMeGwUjAYtb7njf0WfqMQmqnf/TS3Dh++9MsZAr4oBhf+ELdCDmbUHoaxvxO9zZWkcvyVaUD3MpCW/8AI+QVsIQLE3Pfa/zt1rJXBOiVcE3AsoXFLCcCm5bfJiZF6SIG2+0psdfkR99bD4anvmjKbrxnga7/AIm3gVqa1ipUUISXnCUrg5LdbL7EioGJvLaZ1u5WGFsDqlvZcpDwpLRoD2Fc3nN3lWlSbyEhNoqiOUFy+Y1CYnA1JRgB3JBojIDwTzCISBI0nmE14WyyYaPQMrRqCCNCLWIIPSuu0z7xNcOQUCqYWzPB5lJouQOHrMJRhluLWW5KAjY5CbX0qcauYty5lE6Jl72T3iJ8nvUcJZWd4QgOFjH9g9vWuQ1BtM7vV7VG1Q49qozQTSytApVRbVgpuyE27/PsDV5hGGtrDmBtbn+E8ZoYI2zEFxOw5H332XJvpE4PKZmhMjCSFgUUKqq6MARIx8S6kDQaNfX4evRaXCY4oWmEancncn3wVBV4nJNIel24D3xW7+ifh07pJiJJHl0EWd2ZmkYWLEOxN1Gi9dQR0tUuqtGxsXEaqHGC4l/NahwfrbaWyoqn5ksb/LWuc/FDwZg3kP3+VoKVuWjF+JJ8grb1lgvQq704E6FRlxgglilOawLAhdyGU6b97H2q4weo6CfOdlJbCZo3xjjbfvW7roizKKELPc8sRhbBbgutzf4Rvf11AHvVXi5IpjYcQrXBwDU3J4FLMD8C/wCK/lXOpfmKmTfOe8pjEajOURympCbX3l/EZWfDnQqS6esbHYfI3Fu1q6L8PVwmpxGT1moro8zROOOh7x6j7p5WgVas/wAz4m6FF1LeQerNofYC/wCNQMUqGwUr3O4iyl0EeecOOzesfD9r7GmVQB0AH3Vyom5upLnZiSqqy+Dikc/C3kY9gx0JPYN+d60nw7WCGbI7Z2ieLOmpywbjUeG/28ky4xwzB4gj6xHC7Ltny3G+l97anT1rftrGxEgPA8VT9A54vlv4K2+JihhzAqsSjTLa2nRQPusKbfUMDDKXac0uOB73iNo1Wd4ahOaRvidixHYnp7AAe1cwxGpNRO5/NXNQQLMbsBb35qw9QwmQoHpYToSnjo/he4qZS/Op1H/Iuh11FZRFCEh52/6Nv8k/Oq3Fv9K7w81Z4R/qh3HySfh73jQj+kfhXOZRZxVhOLPKYRmo5URwVhTTZTRVTiMROVlJEqnyEdzuD/aQNam0FZJSy9Iw96ehI1a8Xad/UdvJfJJGJ88lj2Ubf+TXvVzP8R1cn8dmhNtpohs2/efRfYsGC4kLMxAsM1tL9hbQ1UVmJVFSLTG6XnyMMbWgA8lcqvTK8TQqwswuKU1xbslte5vylVHdAf5a/cKdAcRungHkfMV7OEjexy2sQdNNR1ttsTXonkYCy+hXgmkZcX7FOaaTShY0sJwKB6WE4Et4lh2lyRpa7Md9NgTv7VY4dA6aXI3dTKeRsV5HbD1sugV0tZZFCFS41hjJh5EG5U29Tvb32piqjMkLmDiFIpJBHM152BWM4HLeIeht+/Y1zOpbZ60NYy0h7U3jNRCFAcFOjU2QmiFIKSkqJsMCb0sSEJwSkBV8ZiXTyxRFzbXoBfbU7/IfhTkcbX6vdZOxRMf1pH2H3/Sgg4zZwk0ZiJtYk3DHrrbTp33pbqW7c0ZzBOPo7tzROzD7prURQV4aMHcUoOISg4hFCFGxpQSwFE5pYSwFC5pYTgRweHPjF00jRjv1fQafK/31p/hyHNKXnh79UVT8lKf+xA+mq19bRUKKEIoQsDPB4GMkS1lfzLp01Oluguw9qweNUvRymw038CtQyTp6Vr+I0Pv6JgjVnyFEIU6NTZCbIUytSSE2QvYNJSV5kvbQ2PTt716LX1XrbX1UZjzqRIFIPTU++u371pWbKbsulh2Q3YSqy5oVIuWQA5Sd1I2U9x2PtThtKb7Hj6p45ZjfY8e3tCj4jxNldYYIjNiGUusebIAgIBeSQg5F1sLg3Og2Np+GYTLXOOU2aNz6DioUkgYqsvFZocTFDiYFUTZhHJHKXXxFBbw2DIpByKTfUG3Sp+JfDzqSEzNfmA30t+SkxT5nWITRjWfClgKJjSgnAFDI1telLAS2hM+UcP5HmO8raabRroOnXU/K1dAwOl6GnzHcqHiknXEQ/t8zun9XSq0UIRQhZ7nLhhkiEqfHFr803P3Wv9/eqrFqTpocw3b5cVa4VUiOTo3bO08feiUYHEh1DD39DXPZYyx1lPmiLHZSritTJCjkKUNSbJBCQ8v8DwGNUpOjPj4VUStKzCZHIuHjZSAEzElSmg+ddSom0rqcCnAyH2b9vA3VS/MHdbdXuFu8UsmGkZnyAPE7DV4TplZ7+Z0YEE6GzRk3JJrF/EGGMpZRJELNdw5H05ePYpcD8wsU1zVnrJ+yST8TbEM0OCRZpEezu2bwISDZg8g0Z13yKb6jatBheBT1BD5OqznxPd6pp1R0fy7rRcucEGDicvKZppGzyysApdrAABbnKgAAC3Nte5Nbynp46eMRxiwCgOcXG5WbSb67ihirgwRhlgG+dybPODtawyLvpmNwGtWU+JMRuf6VnD5vT17VMpYv7ymjGsmAp4CiY0oBLAUBw7TOIU+18Tf0J1J+ewq1wuhdVTADYbpzpGwtMruGw5n3qtpDEEUKosAAAPQV0RrQ0Bo2Czz3Fzi47le6UkooQihCKEL88/RrzfnXwnv4iKAbm/iIPta/aHX/AFNshjOG5DnbsfsfRaSiqBVx9E/5m8efviuqRyAgEG4NZQtsbFNuaQbFSq1JISCEp5lXJEcVHZZ8MpkV9iyR3ZomIFyjLmBHrfQ61a4NWPp6pjQeq42I79LqNPGHMJWg4nwb60IcRBMsbjzo7QiS8cgGZCMykBhl2I1A7VvK2jjq4jFJtvpzVcx5YbhRLyj4i5cXiHmGuZEXwI2BPwsqkswy+UhnIIJuNaiUmC0lM7M1tzzOv04JT5nu0WiwmGSKNY41CIgCqqiwVRsAO1WyaWR+k5m+q2MmWMyRLIoF2mgkYJJEoALFmViAFsT0pmpc5sLyw2IBtyvbTfRKYAXC6mRQoCgWAAAHYDQCuUkkm5V0BZeWavQEsBVcXiQgGl2JsqjdmOwFPwwulcGtT0UReeQG55LS8v8AC/BQljeVzdjbbsg9BXRMOoW0sWXid/RU9bVdM6zdGjQevimtWChIoQihCKEIoQvy/wDRYBhOPfVpgjAtNhmOay5hcXFxrdksBodRSXNDgWnYpTXFjg5psQu1cS4RJhPNHeSG5JW3mjH6j1+/vWSxTBct5I9R5fpaGnrI6vqv6r/sff8AhfMNiVcXU3/T5isu9habFEkbmGzgvuMgWWJ43F0dGRhe11YEHUbaGvI3ujeHt3BB+iZc24sU65HxvjcNwkmXLmgj0ve1lA3sO1dYVEnlCEUIWQ+kmJTgMUTusDyKRe6yxgtG4I1BDKpv0pLmhzSHC4K9BsVXwcrNEha2YopNrWzEC9rab1yqRoDyBtcq9aNBdeXn82RQXkOyDf37D1NPU9JLO7KwXTwZ1c7jZvNPuCcC8JjLKQ8p200jH9K/jr/rfeYdhbKQXOrvL3zVZWV3St6OMWb59p9E7q1VcihCKEIoQihCKEL8pfSfhGwPHJ2iORvFWeMg5iGaz5teue5saEL9QcF4iuJw0U62yyorixvbML2vYXsdNqEJZxTlZHOeI+FJ6fCfQqNtun41U1mEQz3LdD9vp6K1psUewZJBmb9/r78Ennw+JiNpIS46NGC3fdf9qzFTgc8R6ov3a/tT2SU0wux9jyOiZ/RwVHDMOisWEamK5UrcxMVJyna5FbmGTpI2v5gFZ+WMxvLHbhaWnE2ihCzfOfEFhgY+H4rNaJYrj+NJKciRXOgzFrG+lj1oQl3B+XsQ0MSSkQhUQGxzObAAi+w669PWspD8PufKXymwJv8AdXZrYIWgNGY/QftanhnDY4Eyxi1zck6lj3JrSU9NHA3LGLKrqKmSd2Z5Vyn0wihCKEIoQihCKEIoQuKf/o3l1mSDHKbrGPCkFxoCSUYC3csDr1X1oQqf0Bc7qn/L52VQWLQMTa7sReLa2puRre5I1uLCF3ehCKELOYh/qmOVtBBjCFbS3h4tRZWJ6+KgVNbWMa2uXtQhaOhCp8U4gsMbOxACqzMTsqKCSx+QBoQsvylgZsVKvEMV5QV/4XDkfyUcayyE7zMptp8KkgXzGhC2lCEUIRQhFCEUIRQhFCEUIRQhVOK8OjxMEkEy5o5FKsLkXB9RqDQhfkjnjlOXhmLMEpDAjMjjTxIySA2W/lNwQR3B33oQukcifTcY0WHiCs4UKqzoLtvYmUE+awtqNdNiTQhdY4bz1w+f+XjYb5Q1mcIQD3zW11oQsrzbxfC8Sx2H4dFixqk0maJm8mKQKYGDIwzFf4j5b/ZG2lCFpWxvFIgF+qYbEEDWVcS0AbU2/hNE+U2sTZiNaEJJzM+Ikwspx6w4LCjL4rLO07zRX80CBUTKXHlvcnWwBvoIWr5QwUkGAw0UxvKkKK5uW8wAuLne21CE3oQihCKEIoQihCKEIoQihCKEIoQlXMXLmGx0XhYmJZF6HZl1BOVxqt7Dbe1CF+f+bfoYxuGMj4a2IhW5GX+bl10Mf2mA/p36DpQhc5x2BlgfJNE8T2ByyIyNY7HKwBoQvOC8TxU8LP4uZcmS+fxLjLky65r2tbW9CF3rkQ8ySqqyusUXlPiYmMNJlNhYICGJAF7NY3Op10ELomB5XUSLLiJZMVKpuhly5Im3vFCoCIQb2axcA2zEUIT+hCKEIoQihCKEIoQ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100" name="AutoShape 4" descr="data:image/jpeg;base64,/9j/4AAQSkZJRgABAQAAAQABAAD/2wCEAAkGBxQSEBQUExIWFhQXFxgaGRcYFRcYGxUUGB0bHx0XGRYZHigiGhwnHBgXITMtJSkrLi4uHSEzOD8sNyotLiwBCgoKDg0OGxAQGzUkICU3MC0yNDcsLC8yNC00NDQsMC8vLDAyNCwyNDU0NC8sNDQvLCwvLywvNDQwNC0vLCw0NP/AABEIAJgAhwMBEQACEQEDEQH/xAAcAAACAwEBAQEAAAAAAAAAAAAABQMEBgcCAQj/xAA9EAACAQIEBAQCCAUCBwEAAAABAgMAEQQSITEFBkFREyJhgTJxBxRCkaGxwfAjM1JicuHxJCU0VIKisgj/xAAbAQABBQEBAAAAAAAAAAAAAAAAAgMEBQYHAf/EADcRAAEDAgQCCAYBAwUBAAAAAAEAAgMEEQUSITFBURMiYXGBsdHwBjKRocHhMxRC8TRDUmKiI//aAAwDAQACEQMRAD8A7jQhFCEUIWP5zTFSNljRzCq65T8ZPdRqbdtanUpjaLk6qmxIVDzZgOUcuPhulXF+DS4ELIk5OZgt1BQ31OouQR5ev3U9HM2a7S38qHUUklGA9r99NNO3mVs+XuIHEYdZGADG4NtiVJF/S9qgTRhjy0K7o5zNCHnf2EyppSkUIRQhFCEUIRQhFCEUIRQhFCEUISTjnMsWH8vxyf0A2t/k3T8TUiKndJrsFBqq+ODTd3L1WYxHOeIY3UIg7Wzfialto4xvqqp+LTE9UAfdPOXuahO/hyKEc/CQSQ2+ljsbepvrtUealyDM06KfR4l0zsjxY8O1NuPq5w0vh5s+XTLcNf0tremYbZxm2UyrDjC7JvbhusfheDYvFxjxJGUIxAWUODsPNqLne1z61OdNFE7Qb8lSx0tTUs67iLcDf6/5W24ZghDEkYNwote1rnqbCq+R5e4uKvYIhFGGDgpMVikiXNIwUdybUzJIyMZnmwUmOJ8jsrBcrO4jmstph4i397+VfYbnr2t61RVWPxR6Ri/f6b+StY8JDdZ327Bqff1VWTHYt95lTW/kS/sSappfiKd3y6e/FPtgpGbMJ7yoplme2bEy6dmC/wDyB+NQ341VP3d+PJLYYWfLG36X817MuIAsMTIPmFP6frTjceqx/ck5acnWMfdWU43iU3VJR7o1rbDcb/OrGH4lf/uN9++xMmhpn7Et+4/CaYLmKJyFa8bn7L6C47Nsav6bFKeo+V1ioc2HTMBLesOz03TerFQEUIRQhFCFx6bEZ5C8hJzNdiLXsTrlvpe23TarwNsLNWLfJmdmedzr+vwuhYvlqE4d0iQKxAKsb3uNRcnX0qsbUPDwXFaSSgiMRawWK59gJykkbqCSGUgAkFtR5Rbvt71ZvaCCCs3E8te17eBB7+zx2XR+bMDJNhysR1uCV2zrr5b/AHH2qqpntY+7lpsQhklhyx/TmOSi5QwU0UJWY2F/ImhKL11B79OlvXRVS9jnXak4dFNFHlk8By98uCOO8weE3hRLnlPronqe59P2aDEcUZTDKNXeXvktHRYf0relkNm+azGMsD4uJfO52HbrlUdr+1Y6aqnrJCQff4VzFcjoqcWA93Pu6q4fmLzANGAnoblR+v4Ul9D1eqdU6+g6vVdqtOkYIBGx1HyNVJNjYqoLrGxXrwq8zLzOvJir3Mvcy8NHSg5KDlBNAGFiLjsaW15BuE415abhfcFjpMNYLd4ha8fVRrcoffY9ulaLDcckhsyXVvl792Xk0EdTvo7nwPf6rU4HGJMmeNrjb1BHQjoa2cMzJmZ2G4VLNC+F2V4sVYp1NIoQqmE4bFESUjVSSTcAXud9eg9KW6Rztymo4I49WtssBzRi5/GeKSQlRsBorIdiQN9Lb9b1Z07GZQ5oWdr5ZukLHu0+1u1NuS+CRsBiGfOQdFAsEYX+LudiNreuhpiqmcDkAspeGUkbgJib9nI9q2lQFeLPcx8eMZ8GHWY7npGO59fy/OnxPE207Sxh63l+1a0FAJB0sujB90mwODEalmNzqWY/eawc0zpnKwmmMhAG2wCgwuB+sN4sqmx/lxnYJ/U3z/d6XJN0I6Nh7z28k5JP0A6OM957eQTKfhCOpVkSx6qoDA9wbVFZVPa64J8VEZVva4EE+J0VfAwYiJhEMrQg3EhGoT+m19+nvf0p2V8EjTIdHcu3mnJn08jTIbh3Lt5p1aoCgL4Vr26LrwyV6ClByhdKWCnA5QOlOApwFQRSvDJ4kepPxp0kA/Juxq3wzE30j+bTunXNZMzo5PA8v0tdgcWssaunwnuLEEaEEdwbiugQytlYHs2KopoXRPLHbhT06mkUIWc5vaKILM0QkkuEUMfKN2uR12NSqbM4loNhuq3ETHGBK5uY7C+3NJuCc1y+JHG6oUZlXyrly3NtADbcipEtK3KXDdQabEpM7WOAsSBoLdi1vG+IjDwtJoTsoPVjsP19qpKuoEERefDvWqo6Y1EoZ9e5ZDhOHJvI5LO+pJ3sa5xW1DpXkk3V9UyN/jYLAJjNhc9kI8h1b1A+zv1NvYGobJMl3Dfh6qG2XJdw34eqW808e+rIbbgXY2vlvooHS5J/d6scIwmTEJQxo9O0lDBFHEZ5vlGw5n370WHj5ylD5mEirf4vEzWv1KWt+dbWX4LHR9R4LuWW3/q/4+ijMx2mc7K+GzeehP0t5E+K6PwfiXjjWwYAG6m6up2cabGsBiFBJRyFjwpEsbA0SRm7XbeiZI16gEKORZfa8XiKELwy0oFKBUDrSwU6CoHWnAU6CvnCsYMPNrpFKQD/AGyHQNvoDsfkK0+A4j0b+hedD5oqYTURafM37jl6LX1tVQooQqnFOHJiIykg03BGhB7g0uOQsNwmZ4GTMyPSvhnKcMMge7uRsHykA97ADWnpKp7xbZRYMNiifnuT329Em5gn8fGhLgpEP/bS/wCNh7Vhceqrvyg7aePFbShZ0FKX8XeXBXoErJOKjPKuaAa6Cmdyo+pK5bz7NZYGa9nEs76aaWCANbzFVL3A2zAncV2L4YpWU1IX8Tb6e/vdQsbkJlbCNm6ePErIcq8zYdoMWuJA8eQxLhhlJtdmzeYCw0K772qwZVyOlHK+ygOga1h5ro3JDH6l43/bztF3LxMEaxufs+IQPQCqL4sw5szDINDa/wCFa4POXsNO7Y7dh3W5OjfMfl/vXK/7VI3avdJSUE0L1Z3iXMJDhIQG1AvvmN/hUD7qs6egLx1tzsFawYeMmeU2/HaVb4fxQSHI6lJLfCRa/wAr67a0ipopKc6j18UxNTZBnYczeatOKjAplpVTEw5lKnqP2aejeWuDhwT8b8rgQtDy5jjNAC3xoSjb6sttde4IPvXSsOqv6iAP47FVVfAIZrN2Oo7imlTlCRQhQ43EeHG7n7Kk2Jtew2v0pEr+jYXnhqnIo+keGDibLB8CUlWdjdnYknv+yTXM66Qvkufd1pqwgEMGwCfQCq1xVY8o4h/Jk/wf8jRD/I3vCIP5W9481lPpN4STgsJOACkKlZFy/YmCef5AoAdPtX6a9swlzQzo+YH2CpsRBdI53InzXIsdwZWxjYhRHDDnzrEl7IBay3Py1PXXQdJEdCWvBvsorqm7bWXbuRODPHwp/E0OJdpQCvwK6qq3BOpsgbpvbpcxMSyzl0Y5ZefNSqNxhLX8iCmnDmzwRHY5Qfu02rjMwySOCvZxkmeOF1MZbdczdLbUjLfsCbDL9gWY5q5gSGNlLb6O3qdo1+Z07fpcYXh7qmZo25X8yprGtgj/AKiQaDYcT74KXk+Zlklgmg8LEJZu94mAt5rnW97gWGorpMeGwUjAYtb7njf0WfqMQmqnf/TS3Dh++9MsZAr4oBhf+ELdCDmbUHoaxvxO9zZWkcvyVaUD3MpCW/8AI+QVsIQLE3Pfa/zt1rJXBOiVcE3AsoXFLCcCm5bfJiZF6SIG2+0psdfkR99bD4anvmjKbrxnga7/AIm3gVqa1ipUUISXnCUrg5LdbL7EioGJvLaZ1u5WGFsDqlvZcpDwpLRoD2Fc3nN3lWlSbyEhNoqiOUFy+Y1CYnA1JRgB3JBojIDwTzCISBI0nmE14WyyYaPQMrRqCCNCLWIIPSuu0z7xNcOQUCqYWzPB5lJouQOHrMJRhluLWW5KAjY5CbX0qcauYty5lE6Jl72T3iJ8nvUcJZWd4QgOFjH9g9vWuQ1BtM7vV7VG1Q49qozQTSytApVRbVgpuyE27/PsDV5hGGtrDmBtbn+E8ZoYI2zEFxOw5H332XJvpE4PKZmhMjCSFgUUKqq6MARIx8S6kDQaNfX4evRaXCY4oWmEancncn3wVBV4nJNIel24D3xW7+ifh07pJiJJHl0EWd2ZmkYWLEOxN1Gi9dQR0tUuqtGxsXEaqHGC4l/NahwfrbaWyoqn5ksb/LWuc/FDwZg3kP3+VoKVuWjF+JJ8grb1lgvQq704E6FRlxgglilOawLAhdyGU6b97H2q4weo6CfOdlJbCZo3xjjbfvW7roizKKELPc8sRhbBbgutzf4Rvf11AHvVXi5IpjYcQrXBwDU3J4FLMD8C/wCK/lXOpfmKmTfOe8pjEajOURympCbX3l/EZWfDnQqS6esbHYfI3Fu1q6L8PVwmpxGT1moro8zROOOh7x6j7p5WgVas/wAz4m6FF1LeQerNofYC/wCNQMUqGwUr3O4iyl0EeecOOzesfD9r7GmVQB0AH3Vyom5upLnZiSqqy+Dikc/C3kY9gx0JPYN+d60nw7WCGbI7Z2ieLOmpywbjUeG/28ky4xwzB4gj6xHC7Ltny3G+l97anT1rftrGxEgPA8VT9A54vlv4K2+JihhzAqsSjTLa2nRQPusKbfUMDDKXac0uOB73iNo1Wd4ahOaRvidixHYnp7AAe1cwxGpNRO5/NXNQQLMbsBb35qw9QwmQoHpYToSnjo/he4qZS/Op1H/Iuh11FZRFCEh52/6Nv8k/Oq3Fv9K7w81Z4R/qh3HySfh73jQj+kfhXOZRZxVhOLPKYRmo5URwVhTTZTRVTiMROVlJEqnyEdzuD/aQNam0FZJSy9Iw96ehI1a8Xad/UdvJfJJGJ88lj2Ubf+TXvVzP8R1cn8dmhNtpohs2/efRfYsGC4kLMxAsM1tL9hbQ1UVmJVFSLTG6XnyMMbWgA8lcqvTK8TQqwswuKU1xbslte5vylVHdAf5a/cKdAcRungHkfMV7OEjexy2sQdNNR1ttsTXonkYCy+hXgmkZcX7FOaaTShY0sJwKB6WE4Et4lh2lyRpa7Md9NgTv7VY4dA6aXI3dTKeRsV5HbD1sugV0tZZFCFS41hjJh5EG5U29Tvb32piqjMkLmDiFIpJBHM152BWM4HLeIeht+/Y1zOpbZ60NYy0h7U3jNRCFAcFOjU2QmiFIKSkqJsMCb0sSEJwSkBV8ZiXTyxRFzbXoBfbU7/IfhTkcbX6vdZOxRMf1pH2H3/Sgg4zZwk0ZiJtYk3DHrrbTp33pbqW7c0ZzBOPo7tzROzD7prURQV4aMHcUoOISg4hFCFGxpQSwFE5pYSwFC5pYTgRweHPjF00jRjv1fQafK/31p/hyHNKXnh79UVT8lKf+xA+mq19bRUKKEIoQsDPB4GMkS1lfzLp01Oluguw9qweNUvRymw038CtQyTp6Vr+I0Pv6JgjVnyFEIU6NTZCbIUytSSE2QvYNJSV5kvbQ2PTt716LX1XrbX1UZjzqRIFIPTU++u371pWbKbsulh2Q3YSqy5oVIuWQA5Sd1I2U9x2PtThtKb7Hj6p45ZjfY8e3tCj4jxNldYYIjNiGUusebIAgIBeSQg5F1sLg3Og2Np+GYTLXOOU2aNz6DioUkgYqsvFZocTFDiYFUTZhHJHKXXxFBbw2DIpByKTfUG3Sp+JfDzqSEzNfmA30t+SkxT5nWITRjWfClgKJjSgnAFDI1telLAS2hM+UcP5HmO8raabRroOnXU/K1dAwOl6GnzHcqHiknXEQ/t8zun9XSq0UIRQhZ7nLhhkiEqfHFr803P3Wv9/eqrFqTpocw3b5cVa4VUiOTo3bO08feiUYHEh1DD39DXPZYyx1lPmiLHZSritTJCjkKUNSbJBCQ8v8DwGNUpOjPj4VUStKzCZHIuHjZSAEzElSmg+ddSom0rqcCnAyH2b9vA3VS/MHdbdXuFu8UsmGkZnyAPE7DV4TplZ7+Z0YEE6GzRk3JJrF/EGGMpZRJELNdw5H05ePYpcD8wsU1zVnrJ+yST8TbEM0OCRZpEezu2bwISDZg8g0Z13yKb6jatBheBT1BD5OqznxPd6pp1R0fy7rRcucEGDicvKZppGzyysApdrAABbnKgAAC3Nte5Nbynp46eMRxiwCgOcXG5WbSb67ihirgwRhlgG+dybPODtawyLvpmNwGtWU+JMRuf6VnD5vT17VMpYv7ymjGsmAp4CiY0oBLAUBw7TOIU+18Tf0J1J+ewq1wuhdVTADYbpzpGwtMruGw5n3qtpDEEUKosAAAPQV0RrQ0Bo2Czz3Fzi47le6UkooQihCKEL88/RrzfnXwnv4iKAbm/iIPta/aHX/AFNshjOG5DnbsfsfRaSiqBVx9E/5m8efviuqRyAgEG4NZQtsbFNuaQbFSq1JISCEp5lXJEcVHZZ8MpkV9iyR3ZomIFyjLmBHrfQ61a4NWPp6pjQeq42I79LqNPGHMJWg4nwb60IcRBMsbjzo7QiS8cgGZCMykBhl2I1A7VvK2jjq4jFJtvpzVcx5YbhRLyj4i5cXiHmGuZEXwI2BPwsqkswy+UhnIIJuNaiUmC0lM7M1tzzOv04JT5nu0WiwmGSKNY41CIgCqqiwVRsAO1WyaWR+k5m+q2MmWMyRLIoF2mgkYJJEoALFmViAFsT0pmpc5sLyw2IBtyvbTfRKYAXC6mRQoCgWAAAHYDQCuUkkm5V0BZeWavQEsBVcXiQgGl2JsqjdmOwFPwwulcGtT0UReeQG55LS8v8AC/BQljeVzdjbbsg9BXRMOoW0sWXid/RU9bVdM6zdGjQevimtWChIoQihCKEIoQvy/wDRYBhOPfVpgjAtNhmOay5hcXFxrdksBodRSXNDgWnYpTXFjg5psQu1cS4RJhPNHeSG5JW3mjH6j1+/vWSxTBct5I9R5fpaGnrI6vqv6r/sff8AhfMNiVcXU3/T5isu9habFEkbmGzgvuMgWWJ43F0dGRhe11YEHUbaGvI3ujeHt3BB+iZc24sU65HxvjcNwkmXLmgj0ve1lA3sO1dYVEnlCEUIWQ+kmJTgMUTusDyKRe6yxgtG4I1BDKpv0pLmhzSHC4K9BsVXwcrNEha2YopNrWzEC9rab1yqRoDyBtcq9aNBdeXn82RQXkOyDf37D1NPU9JLO7KwXTwZ1c7jZvNPuCcC8JjLKQ8p200jH9K/jr/rfeYdhbKQXOrvL3zVZWV3St6OMWb59p9E7q1VcihCKEIoQihCKEL8pfSfhGwPHJ2iORvFWeMg5iGaz5teue5saEL9QcF4iuJw0U62yyorixvbML2vYXsdNqEJZxTlZHOeI+FJ6fCfQqNtun41U1mEQz3LdD9vp6K1psUewZJBmb9/r78Ennw+JiNpIS46NGC3fdf9qzFTgc8R6ov3a/tT2SU0wux9jyOiZ/RwVHDMOisWEamK5UrcxMVJyna5FbmGTpI2v5gFZ+WMxvLHbhaWnE2ihCzfOfEFhgY+H4rNaJYrj+NJKciRXOgzFrG+lj1oQl3B+XsQ0MSSkQhUQGxzObAAi+w669PWspD8PufKXymwJv8AdXZrYIWgNGY/QftanhnDY4Eyxi1zck6lj3JrSU9NHA3LGLKrqKmSd2Z5Vyn0wihCKEIoQihCKEIoQuKf/o3l1mSDHKbrGPCkFxoCSUYC3csDr1X1oQqf0Bc7qn/L52VQWLQMTa7sReLa2puRre5I1uLCF3ehCKELOYh/qmOVtBBjCFbS3h4tRZWJ6+KgVNbWMa2uXtQhaOhCp8U4gsMbOxACqzMTsqKCSx+QBoQsvylgZsVKvEMV5QV/4XDkfyUcayyE7zMptp8KkgXzGhC2lCEUIRQhFCEUIRQhFCEUIRQhVOK8OjxMEkEy5o5FKsLkXB9RqDQhfkjnjlOXhmLMEpDAjMjjTxIySA2W/lNwQR3B33oQukcifTcY0WHiCs4UKqzoLtvYmUE+awtqNdNiTQhdY4bz1w+f+XjYb5Q1mcIQD3zW11oQsrzbxfC8Sx2H4dFixqk0maJm8mKQKYGDIwzFf4j5b/ZG2lCFpWxvFIgF+qYbEEDWVcS0AbU2/hNE+U2sTZiNaEJJzM+Ikwspx6w4LCjL4rLO07zRX80CBUTKXHlvcnWwBvoIWr5QwUkGAw0UxvKkKK5uW8wAuLne21CE3oQihCKEIoQihCKEIoQihCKEIoQlXMXLmGx0XhYmJZF6HZl1BOVxqt7Dbe1CF+f+bfoYxuGMj4a2IhW5GX+bl10Mf2mA/p36DpQhc5x2BlgfJNE8T2ByyIyNY7HKwBoQvOC8TxU8LP4uZcmS+fxLjLky65r2tbW9CF3rkQ8ySqqyusUXlPiYmMNJlNhYICGJAF7NY3Op10ELomB5XUSLLiJZMVKpuhly5Im3vFCoCIQb2axcA2zEUIT+hCKEIoQihCKEIoQ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55576" y="90872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Kojom ćemo se računskom radnjom koristiti?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4000" dirty="0">
                <a:latin typeface="+mj-lt"/>
                <a:ea typeface="+mj-ea"/>
                <a:cs typeface="+mj-cs"/>
              </a:rPr>
              <a:t>Zbrajanje ili oduzimanje?</a:t>
            </a:r>
            <a:r>
              <a:rPr kumimoji="0" lang="hr-HR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90600" y="24384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Koristit ćemo računsku radnju ZBRAJANJA.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100" y="285728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r-HR" dirty="0"/>
              <a:t>Napišimo račun!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71642" y="3714752"/>
            <a:ext cx="6500858" cy="742968"/>
          </a:xfrm>
        </p:spPr>
        <p:txBody>
          <a:bodyPr>
            <a:normAutofit fontScale="85000" lnSpcReduction="20000"/>
          </a:bodyPr>
          <a:lstStyle/>
          <a:p>
            <a:pPr algn="l" eaLnBrk="1" hangingPunct="1"/>
            <a:r>
              <a:rPr lang="hr-HR" dirty="0">
                <a:solidFill>
                  <a:srgbClr val="FF0000"/>
                </a:solidFill>
              </a:rPr>
              <a:t>                      </a:t>
            </a:r>
            <a:r>
              <a:rPr lang="hr-HR" sz="7000" dirty="0">
                <a:solidFill>
                  <a:srgbClr val="FF0000"/>
                </a:solidFill>
              </a:rPr>
              <a:t>4 + 6 = 10</a:t>
            </a:r>
          </a:p>
        </p:txBody>
      </p:sp>
      <p:grpSp>
        <p:nvGrpSpPr>
          <p:cNvPr id="5" name="Grupa 4"/>
          <p:cNvGrpSpPr/>
          <p:nvPr/>
        </p:nvGrpSpPr>
        <p:grpSpPr>
          <a:xfrm>
            <a:off x="1187624" y="2250269"/>
            <a:ext cx="2786082" cy="642942"/>
            <a:chOff x="2143108" y="3857628"/>
            <a:chExt cx="3381719" cy="571504"/>
          </a:xfrm>
        </p:grpSpPr>
        <p:pic>
          <p:nvPicPr>
            <p:cNvPr id="6" name="Picture 2" descr="http://www.wpclipart.com/plants/flowers/abstract_flower/abstract_flower_1_carto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3108" y="3857628"/>
              <a:ext cx="595637" cy="571504"/>
            </a:xfrm>
            <a:prstGeom prst="rect">
              <a:avLst/>
            </a:prstGeom>
            <a:noFill/>
          </p:spPr>
        </p:pic>
        <p:pic>
          <p:nvPicPr>
            <p:cNvPr id="7" name="Picture 2" descr="http://www.wpclipart.com/plants/flowers/abstract_flower/abstract_flower_1_carto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71802" y="3857628"/>
              <a:ext cx="595637" cy="571504"/>
            </a:xfrm>
            <a:prstGeom prst="rect">
              <a:avLst/>
            </a:prstGeom>
            <a:noFill/>
          </p:spPr>
        </p:pic>
        <p:pic>
          <p:nvPicPr>
            <p:cNvPr id="8" name="Picture 2" descr="http://www.wpclipart.com/plants/flowers/abstract_flower/abstract_flower_1_carto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1934" y="3857628"/>
              <a:ext cx="595637" cy="571504"/>
            </a:xfrm>
            <a:prstGeom prst="rect">
              <a:avLst/>
            </a:prstGeom>
            <a:noFill/>
          </p:spPr>
        </p:pic>
        <p:pic>
          <p:nvPicPr>
            <p:cNvPr id="9" name="Picture 2" descr="http://www.wpclipart.com/plants/flowers/abstract_flower/abstract_flower_1_carto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29190" y="3857628"/>
              <a:ext cx="595637" cy="571504"/>
            </a:xfrm>
            <a:prstGeom prst="rect">
              <a:avLst/>
            </a:prstGeom>
            <a:noFill/>
          </p:spPr>
        </p:pic>
      </p:grpSp>
      <p:grpSp>
        <p:nvGrpSpPr>
          <p:cNvPr id="10" name="Grupa 9"/>
          <p:cNvGrpSpPr/>
          <p:nvPr/>
        </p:nvGrpSpPr>
        <p:grpSpPr>
          <a:xfrm>
            <a:off x="4714876" y="2250269"/>
            <a:ext cx="3643338" cy="642942"/>
            <a:chOff x="2071670" y="4714884"/>
            <a:chExt cx="5300665" cy="585757"/>
          </a:xfrm>
        </p:grpSpPr>
        <p:pic>
          <p:nvPicPr>
            <p:cNvPr id="11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71670" y="4714884"/>
              <a:ext cx="585757" cy="585757"/>
            </a:xfrm>
            <a:prstGeom prst="rect">
              <a:avLst/>
            </a:prstGeom>
            <a:noFill/>
          </p:spPr>
        </p:pic>
        <p:pic>
          <p:nvPicPr>
            <p:cNvPr id="12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00364" y="4714884"/>
              <a:ext cx="585757" cy="585757"/>
            </a:xfrm>
            <a:prstGeom prst="rect">
              <a:avLst/>
            </a:prstGeom>
            <a:noFill/>
          </p:spPr>
        </p:pic>
        <p:pic>
          <p:nvPicPr>
            <p:cNvPr id="13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00496" y="4714884"/>
              <a:ext cx="585757" cy="585757"/>
            </a:xfrm>
            <a:prstGeom prst="rect">
              <a:avLst/>
            </a:prstGeom>
            <a:noFill/>
          </p:spPr>
        </p:pic>
        <p:pic>
          <p:nvPicPr>
            <p:cNvPr id="14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57752" y="4714884"/>
              <a:ext cx="585757" cy="585757"/>
            </a:xfrm>
            <a:prstGeom prst="rect">
              <a:avLst/>
            </a:prstGeom>
            <a:noFill/>
          </p:spPr>
        </p:pic>
        <p:pic>
          <p:nvPicPr>
            <p:cNvPr id="15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857884" y="4714884"/>
              <a:ext cx="585757" cy="585757"/>
            </a:xfrm>
            <a:prstGeom prst="rect">
              <a:avLst/>
            </a:prstGeom>
            <a:noFill/>
          </p:spPr>
        </p:pic>
        <p:pic>
          <p:nvPicPr>
            <p:cNvPr id="16" name="Picture 6" descr="http://www.wpclipart.com/plants/flowers/abstract_flower/abstract_flower_6_carto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86578" y="4714884"/>
              <a:ext cx="585757" cy="58575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14" y="357166"/>
            <a:ext cx="7772400" cy="1143000"/>
          </a:xfrm>
        </p:spPr>
        <p:txBody>
          <a:bodyPr/>
          <a:lstStyle/>
          <a:p>
            <a:pPr algn="ctr" eaLnBrk="1" hangingPunct="1"/>
            <a:r>
              <a:rPr lang="hr-HR" dirty="0"/>
              <a:t>Ne zaboravimo odgovor!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42" y="2071678"/>
            <a:ext cx="6829428" cy="1752600"/>
          </a:xfrm>
        </p:spPr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Ivan i Maja zajedno su ubrali 10 cvjetova.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67</TotalTime>
  <Words>146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Theme PK</vt:lpstr>
      <vt:lpstr>Zadatci zadani riječima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Napišimo račun!</vt:lpstr>
      <vt:lpstr>Ne zaboravimo odgovor!</vt:lpstr>
    </vt:vector>
  </TitlesOfParts>
  <Company>MZOS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Zadaci zadani riječima</dc:title>
  <dc:creator>Ucenik</dc:creator>
  <cp:lastModifiedBy>Maja Jelić-Kolar</cp:lastModifiedBy>
  <cp:revision>22</cp:revision>
  <dcterms:created xsi:type="dcterms:W3CDTF">2014-06-26T10:16:12Z</dcterms:created>
  <dcterms:modified xsi:type="dcterms:W3CDTF">2016-09-07T08:20:22Z</dcterms:modified>
</cp:coreProperties>
</file>