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3" r:id="rId3"/>
    <p:sldId id="264" r:id="rId4"/>
    <p:sldId id="257" r:id="rId5"/>
    <p:sldId id="258" r:id="rId6"/>
    <p:sldId id="274" r:id="rId7"/>
    <p:sldId id="259" r:id="rId8"/>
    <p:sldId id="260" r:id="rId9"/>
    <p:sldId id="268" r:id="rId10"/>
    <p:sldId id="261" r:id="rId11"/>
    <p:sldId id="270" r:id="rId12"/>
    <p:sldId id="262" r:id="rId13"/>
    <p:sldId id="265" r:id="rId14"/>
    <p:sldId id="266" r:id="rId15"/>
    <p:sldId id="267" r:id="rId16"/>
    <p:sldId id="269" r:id="rId17"/>
    <p:sldId id="271" r:id="rId18"/>
    <p:sldId id="272" r:id="rId19"/>
    <p:sldId id="273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96" autoAdjust="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BD309-4678-45E7-A363-6078E9622A65}" type="datetimeFigureOut">
              <a:rPr lang="sr-Latn-CS" smtClean="0"/>
              <a:pPr/>
              <a:t>5.12.2016.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5834C-C639-4812-A0DE-17BFD0478E4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23169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BD309-4678-45E7-A363-6078E9622A65}" type="datetimeFigureOut">
              <a:rPr lang="sr-Latn-CS" smtClean="0"/>
              <a:pPr/>
              <a:t>5.12.2016.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5834C-C639-4812-A0DE-17BFD0478E4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49126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BD309-4678-45E7-A363-6078E9622A65}" type="datetimeFigureOut">
              <a:rPr lang="sr-Latn-CS" smtClean="0"/>
              <a:pPr/>
              <a:t>5.12.2016.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5834C-C639-4812-A0DE-17BFD0478E4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12972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BD309-4678-45E7-A363-6078E9622A65}" type="datetimeFigureOut">
              <a:rPr lang="sr-Latn-CS" smtClean="0"/>
              <a:pPr/>
              <a:t>5.12.2016.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5834C-C639-4812-A0DE-17BFD0478E4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09808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BD309-4678-45E7-A363-6078E9622A65}" type="datetimeFigureOut">
              <a:rPr lang="sr-Latn-CS" smtClean="0"/>
              <a:pPr/>
              <a:t>5.12.2016.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5834C-C639-4812-A0DE-17BFD0478E4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65728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BD309-4678-45E7-A363-6078E9622A65}" type="datetimeFigureOut">
              <a:rPr lang="sr-Latn-CS" smtClean="0"/>
              <a:pPr/>
              <a:t>5.12.2016.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5834C-C639-4812-A0DE-17BFD0478E4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9520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BD309-4678-45E7-A363-6078E9622A65}" type="datetimeFigureOut">
              <a:rPr lang="sr-Latn-CS" smtClean="0"/>
              <a:pPr/>
              <a:t>5.12.2016.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5834C-C639-4812-A0DE-17BFD0478E4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82042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BD309-4678-45E7-A363-6078E9622A65}" type="datetimeFigureOut">
              <a:rPr lang="sr-Latn-CS" smtClean="0"/>
              <a:pPr/>
              <a:t>5.12.2016.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5834C-C639-4812-A0DE-17BFD0478E4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57469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BD309-4678-45E7-A363-6078E9622A65}" type="datetimeFigureOut">
              <a:rPr lang="sr-Latn-CS" smtClean="0"/>
              <a:pPr/>
              <a:t>5.12.2016.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5834C-C639-4812-A0DE-17BFD0478E4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43264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BD309-4678-45E7-A363-6078E9622A65}" type="datetimeFigureOut">
              <a:rPr lang="sr-Latn-CS" smtClean="0"/>
              <a:pPr/>
              <a:t>5.12.2016.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5834C-C639-4812-A0DE-17BFD0478E4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0160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BD309-4678-45E7-A363-6078E9622A65}" type="datetimeFigureOut">
              <a:rPr lang="sr-Latn-CS" smtClean="0"/>
              <a:pPr/>
              <a:t>5.12.2016.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5834C-C639-4812-A0DE-17BFD0478E4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51864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BD309-4678-45E7-A363-6078E9622A65}" type="datetimeFigureOut">
              <a:rPr lang="sr-Latn-CS" smtClean="0"/>
              <a:pPr/>
              <a:t>5.12.2016.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5834C-C639-4812-A0DE-17BFD0478E4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3144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eg"/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971600" y="449245"/>
            <a:ext cx="6772268" cy="1829761"/>
          </a:xfrm>
        </p:spPr>
        <p:txBody>
          <a:bodyPr/>
          <a:lstStyle/>
          <a:p>
            <a:r>
              <a:rPr lang="hr-HR" dirty="0"/>
              <a:t>Zagreb- glavni grad Republike Hrvatske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4069187" y="6309320"/>
            <a:ext cx="5052139" cy="360040"/>
          </a:xfrm>
        </p:spPr>
        <p:txBody>
          <a:bodyPr/>
          <a:lstStyle/>
          <a:p>
            <a:r>
              <a:rPr lang="hr-HR" dirty="0"/>
              <a:t>Ljiljana Slunjski, OŠ Budaševo, Topolovac, Gušće</a:t>
            </a:r>
          </a:p>
          <a:p>
            <a:endParaRPr lang="hr-HR" dirty="0"/>
          </a:p>
        </p:txBody>
      </p:sp>
      <p:pic>
        <p:nvPicPr>
          <p:cNvPr id="4" name="Slika 3" descr="grb g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5856" y="2691467"/>
            <a:ext cx="2571768" cy="3205392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TRG SV. MARKA</a:t>
            </a:r>
          </a:p>
        </p:txBody>
      </p:sp>
      <p:pic>
        <p:nvPicPr>
          <p:cNvPr id="4" name="Rezervirano mjesto sadržaja 3" descr="TSVM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57224" y="1857364"/>
            <a:ext cx="6491089" cy="43195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00B0F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CRKVA SV. MARKA</a:t>
            </a:r>
          </a:p>
        </p:txBody>
      </p:sp>
      <p:pic>
        <p:nvPicPr>
          <p:cNvPr id="4" name="Rezervirano mjesto sadržaja 3" descr="CSVM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282" y="1571612"/>
            <a:ext cx="3643338" cy="2424476"/>
          </a:xfrm>
          <a:prstGeom prst="horizontalScroll">
            <a:avLst/>
          </a:prstGeom>
          <a:ln>
            <a:solidFill>
              <a:schemeClr val="bg2">
                <a:lumMod val="75000"/>
              </a:schemeClr>
            </a:solidFill>
          </a:ln>
        </p:spPr>
      </p:pic>
      <p:pic>
        <p:nvPicPr>
          <p:cNvPr id="5" name="Slika 4" descr="CSV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7686" y="2428868"/>
            <a:ext cx="4186250" cy="332242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TKALČIĆEVA ULICA</a:t>
            </a:r>
          </a:p>
        </p:txBody>
      </p:sp>
      <p:pic>
        <p:nvPicPr>
          <p:cNvPr id="4" name="Rezervirano mjesto sadržaja 3" descr="TKALČIĆEV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0034" y="1071546"/>
            <a:ext cx="3714776" cy="27824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Slika 4" descr="T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4876" y="2928934"/>
            <a:ext cx="3752859" cy="2811022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chemeClr val="bg2">
                <a:lumMod val="75000"/>
              </a:schemeClr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KRVAVI MOST</a:t>
            </a:r>
          </a:p>
        </p:txBody>
      </p:sp>
      <p:pic>
        <p:nvPicPr>
          <p:cNvPr id="4" name="Rezervirano mjesto sadržaja 3" descr="KM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8597" y="1357298"/>
            <a:ext cx="4143404" cy="275724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Slika 4" descr="KM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57752" y="3714752"/>
            <a:ext cx="3810016" cy="2619386"/>
          </a:xfrm>
          <a:prstGeom prst="rect">
            <a:avLst/>
          </a:prstGeom>
          <a:ln w="38100" cap="sq">
            <a:solidFill>
              <a:schemeClr val="bg2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KAMENITA VRATA</a:t>
            </a:r>
          </a:p>
        </p:txBody>
      </p:sp>
      <p:pic>
        <p:nvPicPr>
          <p:cNvPr id="7" name="Rezervirano mjesto sadržaja 6" descr="KV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71472" y="1285860"/>
            <a:ext cx="4269794" cy="32147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Slika 4" descr="KV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14942" y="2784954"/>
            <a:ext cx="2490792" cy="332533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MUZEJ GRADA ZAGREBA- BIVŠI SAMOSTAN OPATICA SV. KARLE</a:t>
            </a:r>
          </a:p>
        </p:txBody>
      </p:sp>
      <p:pic>
        <p:nvPicPr>
          <p:cNvPr id="4" name="Rezervirano mjesto sadržaja 3" descr="MGZ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71472" y="1857364"/>
            <a:ext cx="3419392" cy="2143140"/>
          </a:xfrm>
          <a:prstGeom prst="rect">
            <a:avLst/>
          </a:prstGeom>
          <a:ln w="190500" cap="sq">
            <a:solidFill>
              <a:schemeClr val="bg2">
                <a:lumMod val="75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  <a:reflection blurRad="6350" stA="50000" endA="295" endPos="92000" dist="101600" dir="5400000" sy="-100000" algn="bl" rotWithShape="0"/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6" name="Slika 5" descr="mgz 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57752" y="2786058"/>
            <a:ext cx="3143250" cy="2409825"/>
          </a:xfrm>
          <a:prstGeom prst="verticalScroll">
            <a:avLst/>
          </a:prstGeom>
          <a:ln>
            <a:solidFill>
              <a:srgbClr val="FFFF00"/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chemeClr val="tx1"/>
                </a:solidFill>
              </a:rPr>
              <a:t>KULA LOTRŠČAK </a:t>
            </a:r>
          </a:p>
        </p:txBody>
      </p:sp>
      <p:pic>
        <p:nvPicPr>
          <p:cNvPr id="4" name="Rezervirano mjesto sadržaja 3" descr="K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42910" y="1857364"/>
            <a:ext cx="2557474" cy="4103518"/>
          </a:xfrm>
          <a:prstGeom prst="ellipse">
            <a:avLst/>
          </a:prstGeom>
          <a:ln w="63500" cap="rnd">
            <a:solidFill>
              <a:schemeClr val="bg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" name="Slika 4" descr="KL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09512" y="1714488"/>
            <a:ext cx="3239098" cy="4324363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chemeClr val="bg2">
                <a:lumMod val="75000"/>
              </a:schemeClr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chemeClr val="tx1"/>
                </a:solidFill>
              </a:rPr>
              <a:t>ŠETALIŠTE J. J. STROSSMAYERA</a:t>
            </a:r>
          </a:p>
        </p:txBody>
      </p:sp>
      <p:pic>
        <p:nvPicPr>
          <p:cNvPr id="4" name="Rezervirano mjesto sadržaja 3" descr="SŠ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1142984"/>
            <a:ext cx="4417445" cy="29289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bg2">
                <a:lumMod val="75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Slika 4" descr="Š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57818" y="3143248"/>
            <a:ext cx="3229962" cy="2419354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chemeClr val="bg2">
                <a:lumMod val="75000"/>
              </a:schemeClr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USPINJAČA </a:t>
            </a:r>
          </a:p>
        </p:txBody>
      </p:sp>
      <p:pic>
        <p:nvPicPr>
          <p:cNvPr id="4" name="Rezervirano mjesto sadržaja 3" descr="usp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282" y="1142984"/>
            <a:ext cx="4286280" cy="26377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Slika 4" descr="usp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14942" y="1571612"/>
            <a:ext cx="2841087" cy="4195777"/>
          </a:xfrm>
          <a:prstGeom prst="ellipse">
            <a:avLst/>
          </a:prstGeom>
          <a:ln w="63500" cap="rnd">
            <a:solidFill>
              <a:schemeClr val="bg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ILICA </a:t>
            </a:r>
          </a:p>
        </p:txBody>
      </p:sp>
      <p:pic>
        <p:nvPicPr>
          <p:cNvPr id="4" name="Rezervirano mjesto sadržaja 3" descr="ilic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8596" y="1142984"/>
            <a:ext cx="3205172" cy="4295591"/>
          </a:xfrm>
          <a:prstGeom prst="rect">
            <a:avLst/>
          </a:prstGeom>
          <a:ln w="190500" cap="sq">
            <a:solidFill>
              <a:schemeClr val="bg2">
                <a:lumMod val="75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5" name="Slika 4" descr="ilica 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14942" y="4143380"/>
            <a:ext cx="3714744" cy="246303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bg2">
                <a:lumMod val="75000"/>
              </a:schemeClr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GRADEC</a:t>
            </a:r>
          </a:p>
        </p:txBody>
      </p:sp>
      <p:pic>
        <p:nvPicPr>
          <p:cNvPr id="4" name="Rezervirano mjesto sadržaja 3" descr="GRADE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57224" y="1428736"/>
            <a:ext cx="7500990" cy="4459351"/>
          </a:xfrm>
          <a:prstGeom prst="ellipse">
            <a:avLst/>
          </a:prstGeom>
          <a:ln w="63500" cap="rnd">
            <a:solidFill>
              <a:schemeClr val="bg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KATEDRALA UZVIŠENJA BL. DJEVICE MARIJE</a:t>
            </a:r>
          </a:p>
        </p:txBody>
      </p:sp>
      <p:pic>
        <p:nvPicPr>
          <p:cNvPr id="4" name="Rezervirano mjesto sadržaja 3" descr="kubdm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158" y="1357298"/>
            <a:ext cx="3143260" cy="48895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Slika 4" descr="kubd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9124" y="1285860"/>
            <a:ext cx="3881458" cy="4890637"/>
          </a:xfrm>
          <a:prstGeom prst="ellipse">
            <a:avLst/>
          </a:prstGeom>
          <a:ln w="190500" cap="rnd">
            <a:solidFill>
              <a:schemeClr val="bg2">
                <a:lumMod val="75000"/>
              </a:schemeClr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MAKSIMIR </a:t>
            </a:r>
            <a:endParaRPr lang="hr-HR" dirty="0"/>
          </a:p>
        </p:txBody>
      </p:sp>
      <p:pic>
        <p:nvPicPr>
          <p:cNvPr id="4" name="Rezervirano mjesto sadržaja 3" descr="pm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690689"/>
            <a:ext cx="4574362" cy="307183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bg2">
                <a:lumMod val="75000"/>
              </a:schemeClr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5" name="Slika 4" descr="p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95866" y="3929066"/>
            <a:ext cx="4048134" cy="2428880"/>
          </a:xfrm>
          <a:prstGeom prst="rect">
            <a:avLst/>
          </a:prstGeom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HRVATSKO NARODNO KAZALIŠTE </a:t>
            </a:r>
          </a:p>
        </p:txBody>
      </p:sp>
      <p:pic>
        <p:nvPicPr>
          <p:cNvPr id="4" name="Rezervirano mjesto sadržaja 3" descr="hnk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1214422"/>
            <a:ext cx="4059731" cy="264320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5" name="Slika 4" descr="hn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9124" y="3714752"/>
            <a:ext cx="4214810" cy="28047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KAPTOL</a:t>
            </a:r>
          </a:p>
        </p:txBody>
      </p:sp>
      <p:pic>
        <p:nvPicPr>
          <p:cNvPr id="4" name="Rezervirano mjesto sadržaja 3" descr="KAPTO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43042" y="1857364"/>
            <a:ext cx="5247468" cy="38870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DOLAC - TRŽNICA U ZAGREBU</a:t>
            </a:r>
          </a:p>
        </p:txBody>
      </p:sp>
      <p:pic>
        <p:nvPicPr>
          <p:cNvPr id="4" name="Rezervirano mjesto sadržaja 3" descr="DOLA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158" y="1357298"/>
            <a:ext cx="4357717" cy="290514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F0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Slika 4" descr="DOLAC 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57752" y="4000504"/>
            <a:ext cx="3889384" cy="250031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ŠESTINSKI KIŠOBRAN</a:t>
            </a:r>
          </a:p>
        </p:txBody>
      </p:sp>
      <p:pic>
        <p:nvPicPr>
          <p:cNvPr id="4" name="Rezervirano mjesto sadržaja 3" descr="šestinski kišobra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1428736"/>
            <a:ext cx="3887997" cy="2928958"/>
          </a:xfrm>
          <a:prstGeom prst="ellipse">
            <a:avLst/>
          </a:prstGeom>
          <a:ln w="63500" cap="rnd">
            <a:solidFill>
              <a:srgbClr val="00B0F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" name="Slika 4" descr="ŠESTINSKI KIŠOBRAN 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9124" y="2857496"/>
            <a:ext cx="4122306" cy="274320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TRG BANA JOSIPA JELAČIĆA</a:t>
            </a:r>
          </a:p>
        </p:txBody>
      </p:sp>
      <p:pic>
        <p:nvPicPr>
          <p:cNvPr id="4" name="Rezervirano mjesto sadržaja 3" descr="tbjj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1428736"/>
            <a:ext cx="4000528" cy="26046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Slika 4" descr="tbjj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3438" y="3429000"/>
            <a:ext cx="4071934" cy="270968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bg2">
                <a:lumMod val="75000"/>
              </a:schemeClr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MANDUŠEVAC</a:t>
            </a:r>
          </a:p>
        </p:txBody>
      </p:sp>
      <p:pic>
        <p:nvPicPr>
          <p:cNvPr id="4" name="Rezervirano mjesto sadržaja 3" descr="MANDUŠEVA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158" y="1357298"/>
            <a:ext cx="3719563" cy="278608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00B0F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5" name="Slika 4" descr="Manduseva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3438" y="3429000"/>
            <a:ext cx="4310061" cy="3232546"/>
          </a:xfrm>
          <a:prstGeom prst="horizontalScroll">
            <a:avLst/>
          </a:prstGeom>
          <a:ln>
            <a:solidFill>
              <a:srgbClr val="00B0F0"/>
            </a:solidFill>
          </a:ln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HRVATSKI SABOR</a:t>
            </a:r>
          </a:p>
        </p:txBody>
      </p:sp>
      <p:pic>
        <p:nvPicPr>
          <p:cNvPr id="4" name="Rezervirano mjesto sadržaja 3" descr="HRVATSKI SABO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703757"/>
            <a:ext cx="4012062" cy="2928958"/>
          </a:xfrm>
          <a:prstGeom prst="rect">
            <a:avLst/>
          </a:prstGeom>
          <a:ln>
            <a:solidFill>
              <a:srgbClr val="00B0F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Slika 4" descr="HR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6314" y="3714752"/>
            <a:ext cx="3907601" cy="26003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BANSKI DVORI</a:t>
            </a:r>
          </a:p>
        </p:txBody>
      </p:sp>
      <p:pic>
        <p:nvPicPr>
          <p:cNvPr id="4" name="Rezervirano mjesto sadržaja 3" descr="BDZ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158" y="1357298"/>
            <a:ext cx="3000396" cy="269655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bg2">
                <a:lumMod val="75000"/>
              </a:schemeClr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5" name="Slika 4" descr="B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71934" y="1714488"/>
            <a:ext cx="4438356" cy="305753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  <a:reflection blurRad="6350" stA="50000" endA="300" endPos="90000" dir="5400000" sy="-100000" algn="bl" rotWithShape="0"/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</TotalTime>
  <Words>75</Words>
  <Application>Microsoft Office PowerPoint</Application>
  <PresentationFormat>On-screen Show (4:3)</PresentationFormat>
  <Paragraphs>23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Zagreb- glavni grad Republike Hrvatske</vt:lpstr>
      <vt:lpstr>GRADEC</vt:lpstr>
      <vt:lpstr>KAPTOL</vt:lpstr>
      <vt:lpstr>DOLAC - TRŽNICA U ZAGREBU</vt:lpstr>
      <vt:lpstr>ŠESTINSKI KIŠOBRAN</vt:lpstr>
      <vt:lpstr>TRG BANA JOSIPA JELAČIĆA</vt:lpstr>
      <vt:lpstr>MANDUŠEVAC</vt:lpstr>
      <vt:lpstr>HRVATSKI SABOR</vt:lpstr>
      <vt:lpstr>BANSKI DVORI</vt:lpstr>
      <vt:lpstr>TRG SV. MARKA</vt:lpstr>
      <vt:lpstr>CRKVA SV. MARKA</vt:lpstr>
      <vt:lpstr>TKALČIĆEVA ULICA</vt:lpstr>
      <vt:lpstr>KRVAVI MOST</vt:lpstr>
      <vt:lpstr>KAMENITA VRATA</vt:lpstr>
      <vt:lpstr>MUZEJ GRADA ZAGREBA- BIVŠI SAMOSTAN OPATICA SV. KARLE</vt:lpstr>
      <vt:lpstr>KULA LOTRŠČAK </vt:lpstr>
      <vt:lpstr>ŠETALIŠTE J. J. STROSSMAYERA</vt:lpstr>
      <vt:lpstr>USPINJAČA </vt:lpstr>
      <vt:lpstr>ILICA </vt:lpstr>
      <vt:lpstr>KATEDRALA UZVIŠENJA BL. DJEVICE MARIJE</vt:lpstr>
      <vt:lpstr>MAKSIMIR </vt:lpstr>
      <vt:lpstr>HRVATSKO NARODNO KAZALIŠTE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Zagreb- glavni grad Republike Hrvatske</dc:title>
  <dc:creator>korisnik</dc:creator>
  <cp:lastModifiedBy>Maja Jelić-Kolar</cp:lastModifiedBy>
  <cp:revision>22</cp:revision>
  <dcterms:created xsi:type="dcterms:W3CDTF">2014-06-28T12:14:43Z</dcterms:created>
  <dcterms:modified xsi:type="dcterms:W3CDTF">2016-12-05T13:35:50Z</dcterms:modified>
</cp:coreProperties>
</file>