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57" r:id="rId5"/>
    <p:sldId id="258" r:id="rId6"/>
    <p:sldId id="274" r:id="rId7"/>
    <p:sldId id="259" r:id="rId8"/>
    <p:sldId id="260" r:id="rId9"/>
    <p:sldId id="268" r:id="rId10"/>
    <p:sldId id="261" r:id="rId11"/>
    <p:sldId id="270" r:id="rId12"/>
    <p:sldId id="262" r:id="rId13"/>
    <p:sldId id="265" r:id="rId14"/>
    <p:sldId id="266" r:id="rId15"/>
    <p:sldId id="267" r:id="rId16"/>
    <p:sldId id="269" r:id="rId17"/>
    <p:sldId id="271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6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309-4678-45E7-A363-6078E9622A65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4C-C639-4812-A0DE-17BFD0478E4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316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309-4678-45E7-A363-6078E9622A65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4C-C639-4812-A0DE-17BFD0478E4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912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309-4678-45E7-A363-6078E9622A65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4C-C639-4812-A0DE-17BFD0478E4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297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309-4678-45E7-A363-6078E9622A65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4C-C639-4812-A0DE-17BFD0478E4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980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309-4678-45E7-A363-6078E9622A65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4C-C639-4812-A0DE-17BFD0478E4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572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309-4678-45E7-A363-6078E9622A65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4C-C639-4812-A0DE-17BFD0478E4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520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309-4678-45E7-A363-6078E9622A65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4C-C639-4812-A0DE-17BFD0478E4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204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309-4678-45E7-A363-6078E9622A65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4C-C639-4812-A0DE-17BFD0478E4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746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309-4678-45E7-A363-6078E9622A65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4C-C639-4812-A0DE-17BFD0478E4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326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309-4678-45E7-A363-6078E9622A65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4C-C639-4812-A0DE-17BFD0478E4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6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D309-4678-45E7-A363-6078E9622A65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4C-C639-4812-A0DE-17BFD0478E4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18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BD309-4678-45E7-A363-6078E9622A65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5834C-C639-4812-A0DE-17BFD0478E4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14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1600" y="449245"/>
            <a:ext cx="6772268" cy="1829761"/>
          </a:xfrm>
        </p:spPr>
        <p:txBody>
          <a:bodyPr/>
          <a:lstStyle/>
          <a:p>
            <a:r>
              <a:rPr lang="hr-HR" dirty="0"/>
              <a:t>Zagreb- glavni grad Republike Hrvatske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069187" y="6309320"/>
            <a:ext cx="5052139" cy="360040"/>
          </a:xfrm>
        </p:spPr>
        <p:txBody>
          <a:bodyPr/>
          <a:lstStyle/>
          <a:p>
            <a:r>
              <a:rPr lang="hr-HR" dirty="0"/>
              <a:t>Ljiljana Slunjski, OŠ Budaševo, Topolovac, Gušće</a:t>
            </a:r>
          </a:p>
          <a:p>
            <a:endParaRPr lang="hr-HR" dirty="0"/>
          </a:p>
        </p:txBody>
      </p:sp>
      <p:pic>
        <p:nvPicPr>
          <p:cNvPr id="4" name="Slika 3" descr="grb g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691467"/>
            <a:ext cx="2571768" cy="320539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TRG SV. MARKA</a:t>
            </a:r>
          </a:p>
        </p:txBody>
      </p:sp>
      <p:pic>
        <p:nvPicPr>
          <p:cNvPr id="4" name="Rezervirano mjesto sadržaja 3" descr="TSV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857364"/>
            <a:ext cx="6491089" cy="4319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CRKVA SV. MARKA</a:t>
            </a:r>
          </a:p>
        </p:txBody>
      </p:sp>
      <p:pic>
        <p:nvPicPr>
          <p:cNvPr id="4" name="Rezervirano mjesto sadržaja 3" descr="CSVM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571612"/>
            <a:ext cx="3643338" cy="2424476"/>
          </a:xfrm>
          <a:prstGeom prst="horizontalScroll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5" name="Slika 4" descr="CSV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2428868"/>
            <a:ext cx="4186250" cy="33224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TKALČIĆEVA ULICA</a:t>
            </a:r>
          </a:p>
        </p:txBody>
      </p:sp>
      <p:pic>
        <p:nvPicPr>
          <p:cNvPr id="4" name="Rezervirano mjesto sadržaja 3" descr="TKALČIĆEV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071546"/>
            <a:ext cx="3714776" cy="2782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T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2928934"/>
            <a:ext cx="3752859" cy="281102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KRVAVI MOST</a:t>
            </a:r>
          </a:p>
        </p:txBody>
      </p:sp>
      <p:pic>
        <p:nvPicPr>
          <p:cNvPr id="4" name="Rezervirano mjesto sadržaja 3" descr="K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7" y="1357298"/>
            <a:ext cx="4143404" cy="27572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KM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3714752"/>
            <a:ext cx="3810016" cy="2619386"/>
          </a:xfrm>
          <a:prstGeom prst="rect">
            <a:avLst/>
          </a:prstGeom>
          <a:ln w="38100" cap="sq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KAMENITA VRATA</a:t>
            </a:r>
          </a:p>
        </p:txBody>
      </p:sp>
      <p:pic>
        <p:nvPicPr>
          <p:cNvPr id="7" name="Rezervirano mjesto sadržaja 6" descr="KV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285860"/>
            <a:ext cx="4269794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KV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2784954"/>
            <a:ext cx="2490792" cy="33253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MUZEJ GRADA ZAGREBA- BIVŠI SAMOSTAN OPATICA SV. KARLE</a:t>
            </a:r>
          </a:p>
        </p:txBody>
      </p:sp>
      <p:pic>
        <p:nvPicPr>
          <p:cNvPr id="4" name="Rezervirano mjesto sadržaja 3" descr="MG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857364"/>
            <a:ext cx="3419392" cy="2143140"/>
          </a:xfrm>
          <a:prstGeom prst="rect">
            <a:avLst/>
          </a:prstGeom>
          <a:ln w="190500" cap="sq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Slika 5" descr="mgz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2786058"/>
            <a:ext cx="3143250" cy="2409825"/>
          </a:xfrm>
          <a:prstGeom prst="verticalScroll">
            <a:avLst/>
          </a:prstGeom>
          <a:ln>
            <a:solidFill>
              <a:srgbClr val="FFFF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KULA LOTRŠČAK </a:t>
            </a:r>
          </a:p>
        </p:txBody>
      </p:sp>
      <p:pic>
        <p:nvPicPr>
          <p:cNvPr id="4" name="Rezervirano mjesto sadržaja 3" descr="K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857364"/>
            <a:ext cx="2557474" cy="4103518"/>
          </a:xfrm>
          <a:prstGeom prst="ellipse">
            <a:avLst/>
          </a:prstGeom>
          <a:ln w="63500" cap="rnd">
            <a:solidFill>
              <a:schemeClr val="bg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Slika 4" descr="KL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9512" y="1714488"/>
            <a:ext cx="3239098" cy="432436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ŠETALIŠTE J. J. STROSSMAYERA</a:t>
            </a:r>
          </a:p>
        </p:txBody>
      </p:sp>
      <p:pic>
        <p:nvPicPr>
          <p:cNvPr id="4" name="Rezervirano mjesto sadržaja 3" descr="SŠ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142984"/>
            <a:ext cx="4417445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Š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3143248"/>
            <a:ext cx="3229962" cy="241935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USPINJAČA </a:t>
            </a:r>
          </a:p>
        </p:txBody>
      </p:sp>
      <p:pic>
        <p:nvPicPr>
          <p:cNvPr id="4" name="Rezervirano mjesto sadržaja 3" descr="usp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142984"/>
            <a:ext cx="4286280" cy="2637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us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1571612"/>
            <a:ext cx="2841087" cy="4195777"/>
          </a:xfrm>
          <a:prstGeom prst="ellipse">
            <a:avLst/>
          </a:prstGeom>
          <a:ln w="63500" cap="rnd">
            <a:solidFill>
              <a:schemeClr val="bg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ILICA </a:t>
            </a:r>
          </a:p>
        </p:txBody>
      </p:sp>
      <p:pic>
        <p:nvPicPr>
          <p:cNvPr id="4" name="Rezervirano mjesto sadržaja 3" descr="il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142984"/>
            <a:ext cx="3205172" cy="4295591"/>
          </a:xfrm>
          <a:prstGeom prst="rect">
            <a:avLst/>
          </a:prstGeom>
          <a:ln w="190500" cap="sq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Slika 4" descr="ilica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4143380"/>
            <a:ext cx="3714744" cy="24630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GRADEC</a:t>
            </a:r>
          </a:p>
        </p:txBody>
      </p:sp>
      <p:pic>
        <p:nvPicPr>
          <p:cNvPr id="4" name="Rezervirano mjesto sadržaja 3" descr="GRAD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428736"/>
            <a:ext cx="7500990" cy="4459351"/>
          </a:xfrm>
          <a:prstGeom prst="ellipse">
            <a:avLst/>
          </a:prstGeom>
          <a:ln w="63500" cap="rnd">
            <a:solidFill>
              <a:schemeClr val="bg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KATEDRALA UZVIŠENJA BL. DJEVICE MARIJE</a:t>
            </a:r>
          </a:p>
        </p:txBody>
      </p:sp>
      <p:pic>
        <p:nvPicPr>
          <p:cNvPr id="4" name="Rezervirano mjesto sadržaja 3" descr="kubdm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357298"/>
            <a:ext cx="3143260" cy="4889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kubd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1285860"/>
            <a:ext cx="3881458" cy="4890637"/>
          </a:xfrm>
          <a:prstGeom prst="ellipse">
            <a:avLst/>
          </a:prstGeom>
          <a:ln w="190500" cap="rnd">
            <a:solidFill>
              <a:schemeClr val="bg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MAKSIMIR </a:t>
            </a:r>
            <a:endParaRPr lang="hr-HR" dirty="0"/>
          </a:p>
        </p:txBody>
      </p:sp>
      <p:pic>
        <p:nvPicPr>
          <p:cNvPr id="4" name="Rezervirano mjesto sadržaja 3" descr="pm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90689"/>
            <a:ext cx="4574362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Slika 4" descr="p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95866" y="3929066"/>
            <a:ext cx="4048134" cy="242888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HRVATSKO NARODNO KAZALIŠTE </a:t>
            </a:r>
          </a:p>
        </p:txBody>
      </p:sp>
      <p:pic>
        <p:nvPicPr>
          <p:cNvPr id="4" name="Rezervirano mjesto sadržaja 3" descr="hnk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214422"/>
            <a:ext cx="4059731" cy="2643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Slika 4" descr="h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3714752"/>
            <a:ext cx="4214810" cy="2804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KAPTOL</a:t>
            </a:r>
          </a:p>
        </p:txBody>
      </p:sp>
      <p:pic>
        <p:nvPicPr>
          <p:cNvPr id="4" name="Rezervirano mjesto sadržaja 3" descr="KAPTO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857364"/>
            <a:ext cx="5247468" cy="3887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DOLAC - TRŽNICA U ZAGREBU</a:t>
            </a:r>
          </a:p>
        </p:txBody>
      </p:sp>
      <p:pic>
        <p:nvPicPr>
          <p:cNvPr id="4" name="Rezervirano mjesto sadržaja 3" descr="DOLA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357298"/>
            <a:ext cx="4357717" cy="29051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Slika 4" descr="DOLAC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4000504"/>
            <a:ext cx="3889384" cy="25003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ŠESTINSKI KIŠOBRAN</a:t>
            </a:r>
          </a:p>
        </p:txBody>
      </p:sp>
      <p:pic>
        <p:nvPicPr>
          <p:cNvPr id="4" name="Rezervirano mjesto sadržaja 3" descr="šestinski kišobr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428736"/>
            <a:ext cx="3887997" cy="2928958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Slika 4" descr="ŠESTINSKI KIŠOBRAN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2857496"/>
            <a:ext cx="4122306" cy="27432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TRG BANA JOSIPA JELAČIĆA</a:t>
            </a:r>
          </a:p>
        </p:txBody>
      </p:sp>
      <p:pic>
        <p:nvPicPr>
          <p:cNvPr id="4" name="Rezervirano mjesto sadržaja 3" descr="tbj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428736"/>
            <a:ext cx="4000528" cy="2604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tbjj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3429000"/>
            <a:ext cx="4071934" cy="27096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MANDUŠEVAC</a:t>
            </a:r>
          </a:p>
        </p:txBody>
      </p:sp>
      <p:pic>
        <p:nvPicPr>
          <p:cNvPr id="4" name="Rezervirano mjesto sadržaja 3" descr="MANDUŠEVA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357298"/>
            <a:ext cx="3719563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Slika 4" descr="Mandusev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3429000"/>
            <a:ext cx="4310061" cy="3232546"/>
          </a:xfrm>
          <a:prstGeom prst="horizontalScroll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HRVATSKI SABOR</a:t>
            </a:r>
          </a:p>
        </p:txBody>
      </p:sp>
      <p:pic>
        <p:nvPicPr>
          <p:cNvPr id="4" name="Rezervirano mjesto sadržaja 3" descr="HRVATSKI SAB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3757"/>
            <a:ext cx="4012062" cy="2928958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 descr="H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3714752"/>
            <a:ext cx="3907601" cy="26003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BANSKI DVORI</a:t>
            </a:r>
          </a:p>
        </p:txBody>
      </p:sp>
      <p:pic>
        <p:nvPicPr>
          <p:cNvPr id="4" name="Rezervirano mjesto sadržaja 3" descr="BD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357298"/>
            <a:ext cx="3000396" cy="26965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Slika 4" descr="B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1714488"/>
            <a:ext cx="4438356" cy="30575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90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75</Words>
  <Application>Microsoft Office PowerPoint</Application>
  <PresentationFormat>On-screen Show (4:3)</PresentationFormat>
  <Paragraphs>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Zagreb- glavni grad Republike Hrvatske</vt:lpstr>
      <vt:lpstr>GRADEC</vt:lpstr>
      <vt:lpstr>KAPTOL</vt:lpstr>
      <vt:lpstr>DOLAC - TRŽNICA U ZAGREBU</vt:lpstr>
      <vt:lpstr>ŠESTINSKI KIŠOBRAN</vt:lpstr>
      <vt:lpstr>TRG BANA JOSIPA JELAČIĆA</vt:lpstr>
      <vt:lpstr>MANDUŠEVAC</vt:lpstr>
      <vt:lpstr>HRVATSKI SABOR</vt:lpstr>
      <vt:lpstr>BANSKI DVORI</vt:lpstr>
      <vt:lpstr>TRG SV. MARKA</vt:lpstr>
      <vt:lpstr>CRKVA SV. MARKA</vt:lpstr>
      <vt:lpstr>TKALČIĆEVA ULICA</vt:lpstr>
      <vt:lpstr>KRVAVI MOST</vt:lpstr>
      <vt:lpstr>KAMENITA VRATA</vt:lpstr>
      <vt:lpstr>MUZEJ GRADA ZAGREBA- BIVŠI SAMOSTAN OPATICA SV. KARLE</vt:lpstr>
      <vt:lpstr>KULA LOTRŠČAK </vt:lpstr>
      <vt:lpstr>ŠETALIŠTE J. J. STROSSMAYERA</vt:lpstr>
      <vt:lpstr>USPINJAČA </vt:lpstr>
      <vt:lpstr>ILICA </vt:lpstr>
      <vt:lpstr>KATEDRALA UZVIŠENJA BL. DJEVICE MARIJE</vt:lpstr>
      <vt:lpstr>MAKSIMIR </vt:lpstr>
      <vt:lpstr>HRVATSKO NARODNO KAZALIŠTE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Zagreb- glavni grad Republike Hrvatske</dc:title>
  <dc:creator>korisnik</dc:creator>
  <cp:lastModifiedBy>Maja Jelić-Kolar</cp:lastModifiedBy>
  <cp:revision>22</cp:revision>
  <dcterms:created xsi:type="dcterms:W3CDTF">2014-06-28T12:14:43Z</dcterms:created>
  <dcterms:modified xsi:type="dcterms:W3CDTF">2016-12-05T13:35:50Z</dcterms:modified>
</cp:coreProperties>
</file>