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6" r:id="rId3"/>
    <p:sldId id="257" r:id="rId4"/>
    <p:sldId id="277" r:id="rId5"/>
    <p:sldId id="266" r:id="rId6"/>
    <p:sldId id="258" r:id="rId7"/>
    <p:sldId id="259" r:id="rId8"/>
    <p:sldId id="275" r:id="rId9"/>
    <p:sldId id="260" r:id="rId10"/>
    <p:sldId id="261" r:id="rId11"/>
    <p:sldId id="278" r:id="rId12"/>
    <p:sldId id="263" r:id="rId13"/>
    <p:sldId id="262" r:id="rId14"/>
    <p:sldId id="264" r:id="rId15"/>
    <p:sldId id="279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443-4240-410C-B20A-1E0205BC5614}" type="datetimeFigureOut">
              <a:rPr lang="hr-HR" smtClean="0"/>
              <a:pPr/>
              <a:t>12.9.2016.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ACD8-60D0-44CC-B284-8A4F7897C3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443-4240-410C-B20A-1E0205BC5614}" type="datetimeFigureOut">
              <a:rPr lang="hr-HR" smtClean="0"/>
              <a:pPr/>
              <a:t>12.9.2016.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ACD8-60D0-44CC-B284-8A4F7897C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443-4240-410C-B20A-1E0205BC5614}" type="datetimeFigureOut">
              <a:rPr lang="hr-HR" smtClean="0"/>
              <a:pPr/>
              <a:t>12.9.2016.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ACD8-60D0-44CC-B284-8A4F7897C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443-4240-410C-B20A-1E0205BC5614}" type="datetimeFigureOut">
              <a:rPr lang="hr-HR" smtClean="0"/>
              <a:pPr/>
              <a:t>12.9.2016.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ACD8-60D0-44CC-B284-8A4F7897C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443-4240-410C-B20A-1E0205BC5614}" type="datetimeFigureOut">
              <a:rPr lang="hr-HR" smtClean="0"/>
              <a:pPr/>
              <a:t>12.9.2016.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ACD8-60D0-44CC-B284-8A4F7897C3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443-4240-410C-B20A-1E0205BC5614}" type="datetimeFigureOut">
              <a:rPr lang="hr-HR" smtClean="0"/>
              <a:pPr/>
              <a:t>12.9.2016.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ACD8-60D0-44CC-B284-8A4F7897C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443-4240-410C-B20A-1E0205BC5614}" type="datetimeFigureOut">
              <a:rPr lang="hr-HR" smtClean="0"/>
              <a:pPr/>
              <a:t>12.9.2016.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ACD8-60D0-44CC-B284-8A4F7897C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443-4240-410C-B20A-1E0205BC5614}" type="datetimeFigureOut">
              <a:rPr lang="hr-HR" smtClean="0"/>
              <a:pPr/>
              <a:t>12.9.2016.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ACD8-60D0-44CC-B284-8A4F7897C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443-4240-410C-B20A-1E0205BC5614}" type="datetimeFigureOut">
              <a:rPr lang="hr-HR" smtClean="0"/>
              <a:pPr/>
              <a:t>12.9.2016.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ACD8-60D0-44CC-B284-8A4F7897C3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443-4240-410C-B20A-1E0205BC5614}" type="datetimeFigureOut">
              <a:rPr lang="hr-HR" smtClean="0"/>
              <a:pPr/>
              <a:t>12.9.2016.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ACD8-60D0-44CC-B284-8A4F7897C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443-4240-410C-B20A-1E0205BC5614}" type="datetimeFigureOut">
              <a:rPr lang="hr-HR" smtClean="0"/>
              <a:pPr/>
              <a:t>12.9.2016.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ACD8-60D0-44CC-B284-8A4F7897C3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2AFB443-4240-410C-B20A-1E0205BC5614}" type="datetimeFigureOut">
              <a:rPr lang="hr-HR" smtClean="0"/>
              <a:pPr/>
              <a:t>12.9.2016.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36ACD8-60D0-44CC-B284-8A4F7897C3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475656" y="263691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>
                <a:latin typeface="Algerian" pitchFamily="82" charset="0"/>
              </a:rPr>
              <a:t>ZAGREB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4008" y="61653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Vlatkica</a:t>
            </a:r>
            <a:r>
              <a:rPr lang="hr-HR" dirty="0"/>
              <a:t> Horvat, OŠ </a:t>
            </a:r>
            <a:r>
              <a:rPr lang="hr-HR" dirty="0" err="1"/>
              <a:t>Granešina</a:t>
            </a:r>
            <a:r>
              <a:rPr lang="hr-HR" dirty="0"/>
              <a:t>, Zagreb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LA\Downloads\a2f4486a69c4f4b5576740beeac5229b_700x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2857500" cy="3228975"/>
          </a:xfrm>
          <a:prstGeom prst="rect">
            <a:avLst/>
          </a:prstGeom>
          <a:noFill/>
        </p:spPr>
      </p:pic>
      <p:pic>
        <p:nvPicPr>
          <p:cNvPr id="5123" name="Picture 3" descr="C:\Users\VLA\Downloads\Le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-603448"/>
            <a:ext cx="4109442" cy="4109442"/>
          </a:xfrm>
          <a:prstGeom prst="rect">
            <a:avLst/>
          </a:prstGeom>
          <a:noFill/>
        </p:spPr>
      </p:pic>
      <p:pic>
        <p:nvPicPr>
          <p:cNvPr id="5125" name="Picture 5" descr="C:\Users\VLA\Downloads\fran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45024"/>
            <a:ext cx="3892277" cy="2384800"/>
          </a:xfrm>
          <a:prstGeom prst="rect">
            <a:avLst/>
          </a:prstGeom>
          <a:noFill/>
        </p:spPr>
      </p:pic>
      <p:pic>
        <p:nvPicPr>
          <p:cNvPr id="6" name="Picture 4" descr="C:\Users\VLA\Downloads\logo_INA_gif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05064"/>
            <a:ext cx="3790911" cy="1519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latka\Downloads\logo-zvijez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3528392" cy="1720091"/>
          </a:xfrm>
          <a:prstGeom prst="rect">
            <a:avLst/>
          </a:prstGeom>
          <a:noFill/>
        </p:spPr>
      </p:pic>
      <p:pic>
        <p:nvPicPr>
          <p:cNvPr id="3075" name="Picture 3" descr="C:\Users\Vlatka\Downloads\tmp_20101026131324_0.jpg"/>
          <p:cNvPicPr>
            <a:picLocks noChangeAspect="1" noChangeArrowheads="1"/>
          </p:cNvPicPr>
          <p:nvPr/>
        </p:nvPicPr>
        <p:blipFill>
          <a:blip r:embed="rId3" cstate="print"/>
          <a:srcRect t="26767" b="24354"/>
          <a:stretch>
            <a:fillRect/>
          </a:stretch>
        </p:blipFill>
        <p:spPr bwMode="auto">
          <a:xfrm>
            <a:off x="4932040" y="620688"/>
            <a:ext cx="3843511" cy="1315066"/>
          </a:xfrm>
          <a:prstGeom prst="rect">
            <a:avLst/>
          </a:prstGeom>
          <a:noFill/>
        </p:spPr>
      </p:pic>
      <p:pic>
        <p:nvPicPr>
          <p:cNvPr id="3076" name="Picture 4" descr="C:\Users\Vlatka\Downloads\jadran_logo-951x520.jpg"/>
          <p:cNvPicPr>
            <a:picLocks noChangeAspect="1" noChangeArrowheads="1"/>
          </p:cNvPicPr>
          <p:nvPr/>
        </p:nvPicPr>
        <p:blipFill>
          <a:blip r:embed="rId4" cstate="print"/>
          <a:srcRect l="26947" t="34008" r="27742" b="36916"/>
          <a:stretch>
            <a:fillRect/>
          </a:stretch>
        </p:blipFill>
        <p:spPr bwMode="auto">
          <a:xfrm>
            <a:off x="1907704" y="2708920"/>
            <a:ext cx="4104456" cy="1440160"/>
          </a:xfrm>
          <a:prstGeom prst="rect">
            <a:avLst/>
          </a:prstGeom>
          <a:noFill/>
        </p:spPr>
      </p:pic>
      <p:pic>
        <p:nvPicPr>
          <p:cNvPr id="3077" name="Picture 5" descr="C:\Users\Vlatka\Downloads\tmp_20091117052043_0.jpg"/>
          <p:cNvPicPr>
            <a:picLocks noChangeAspect="1" noChangeArrowheads="1"/>
          </p:cNvPicPr>
          <p:nvPr/>
        </p:nvPicPr>
        <p:blipFill>
          <a:blip r:embed="rId5" cstate="print"/>
          <a:srcRect t="25554" b="27124"/>
          <a:stretch>
            <a:fillRect/>
          </a:stretch>
        </p:blipFill>
        <p:spPr bwMode="auto">
          <a:xfrm>
            <a:off x="4211960" y="4509120"/>
            <a:ext cx="4347567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LA\Downloads\Croatian_National_B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6361113" cy="4770437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3707904" y="58052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Hrvatska narodna banka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331640" y="263691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latin typeface="Algerian" pitchFamily="82" charset="0"/>
              </a:rPr>
              <a:t>ZNANSTVENO SREDIŠTE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LA\Downloads\institut ruđer bošković   www irb 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0"/>
            <a:ext cx="6452629" cy="270892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2771800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Institut </a:t>
            </a:r>
            <a:r>
              <a:rPr lang="hr-HR" i="1" dirty="0"/>
              <a:t>Ruđer Bošković</a:t>
            </a:r>
          </a:p>
        </p:txBody>
      </p:sp>
      <p:pic>
        <p:nvPicPr>
          <p:cNvPr id="8195" name="Picture 3" descr="C:\Users\VLA\Downloads\_hazu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9450" y="4000500"/>
            <a:ext cx="5924550" cy="285750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1043608" y="36450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Hrvatska akademija znanosti i umjetnosti</a:t>
            </a:r>
            <a:endParaRPr lang="hr-HR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latka\Downloads\hrvatski_drzavni_arhiv_by_ioopa-d5efq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4968552" cy="3312369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6228184" y="13407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Hrvatski državni arhiv</a:t>
            </a:r>
            <a:endParaRPr lang="hr-HR" i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1187624" y="46531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Sveučilište</a:t>
            </a:r>
            <a:r>
              <a:rPr lang="hr-HR" i="1" dirty="0"/>
              <a:t> – Pravni fakultet</a:t>
            </a:r>
          </a:p>
        </p:txBody>
      </p:sp>
      <p:pic>
        <p:nvPicPr>
          <p:cNvPr id="4099" name="Picture 3" descr="C:\Users\Vlatka\Downloads\University_of_Zagr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0579"/>
            <a:ext cx="4716016" cy="3537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331640" y="263691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latin typeface="Algerian" pitchFamily="82" charset="0"/>
              </a:rPr>
              <a:t>SPORTSKO SREDIŠTE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LA\Downloads\sp-Mlad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4867881" cy="3644826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1907704" y="38610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SRC Mladost</a:t>
            </a:r>
            <a:endParaRPr lang="hr-HR" i="1" dirty="0"/>
          </a:p>
        </p:txBody>
      </p:sp>
      <p:pic>
        <p:nvPicPr>
          <p:cNvPr id="9219" name="Picture 3" descr="C:\Users\VLA\Downloads\cib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41142"/>
            <a:ext cx="3203848" cy="4916858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6084168" y="14127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Toranj </a:t>
            </a:r>
            <a:r>
              <a:rPr lang="hr-HR" dirty="0" err="1"/>
              <a:t>Cibona</a:t>
            </a:r>
            <a:endParaRPr lang="hr-HR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VLA\Downloads\Dinamo_Stadium_Min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7116283" cy="5337212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3707904" y="60212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stadion Maksimir</a:t>
            </a:r>
            <a:endParaRPr lang="hr-HR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LA\Downloads\arena_zagreb_lanis_226842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858000" cy="342900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7487816" y="13407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Arena</a:t>
            </a:r>
            <a:endParaRPr lang="hr-HR" i="1" dirty="0"/>
          </a:p>
        </p:txBody>
      </p:sp>
      <p:pic>
        <p:nvPicPr>
          <p:cNvPr id="4" name="Picture 2" descr="C:\Users\VLA\Downloads\dom_sportov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3442397"/>
            <a:ext cx="5220072" cy="3415603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971600" y="47251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Dom sportova</a:t>
            </a:r>
            <a:endParaRPr lang="hr-HR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475656" y="263691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>
                <a:latin typeface="Algerian" pitchFamily="82" charset="0"/>
              </a:rPr>
              <a:t>KULTURNE ZNAMENITOSTI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3491880" y="56612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ŠRC Jarun</a:t>
            </a:r>
            <a:endParaRPr lang="hr-HR" i="1" dirty="0"/>
          </a:p>
        </p:txBody>
      </p:sp>
      <p:pic>
        <p:nvPicPr>
          <p:cNvPr id="5123" name="Picture 3" descr="C:\Users\Vlatka\Downloads\jarun04_b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7087048" cy="4743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331640" y="263691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latin typeface="Algerian" pitchFamily="82" charset="0"/>
              </a:rPr>
              <a:t>upravno SREDIŠTE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LA\Downloads\Zagreb-Hrvatska-Sabor RH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7559948" cy="4762642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3779912" y="58052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Sabor RH</a:t>
            </a:r>
            <a:endParaRPr lang="hr-HR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VLA\Downloads\Vlada_R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2" y="332656"/>
            <a:ext cx="7560000" cy="5669528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3779912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Vlada RH</a:t>
            </a:r>
            <a:endParaRPr lang="hr-HR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491880" y="58772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Predsjednik RH</a:t>
            </a:r>
            <a:endParaRPr lang="hr-HR" i="1" dirty="0"/>
          </a:p>
        </p:txBody>
      </p:sp>
      <p:pic>
        <p:nvPicPr>
          <p:cNvPr id="16386" name="Picture 2" descr="C:\Users\VLA\Downloads\rezidencija-zapadno-krilo-profesora-ive-josipovica-504x335-20100102-20101019013205-263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2" y="476672"/>
            <a:ext cx="7560000" cy="502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latka\Downloads\Seherazada-otvorila-sezonu-Tresn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5248" y="3498055"/>
            <a:ext cx="5168752" cy="3359945"/>
          </a:xfrm>
          <a:prstGeom prst="rect">
            <a:avLst/>
          </a:prstGeom>
          <a:noFill/>
        </p:spPr>
      </p:pic>
      <p:pic>
        <p:nvPicPr>
          <p:cNvPr id="1026" name="Picture 2" descr="D:\PREDMETI - OSTALO\ZEMLJOPIS\HRVATSKA - SLIKE\Sjeverna Hrvatska\Zagreb\Ostalo\4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4680520" cy="351039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5796136" y="14127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Hrvatsko narodno kazalište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043608" y="48691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Kazalište </a:t>
            </a:r>
            <a:r>
              <a:rPr lang="hr-HR" i="1" dirty="0"/>
              <a:t>Trešnja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6156176" y="14127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Strossmayerova galerija</a:t>
            </a:r>
          </a:p>
        </p:txBody>
      </p:sp>
      <p:pic>
        <p:nvPicPr>
          <p:cNvPr id="1029" name="Picture 5" descr="C:\Users\VLA\Downloads\header122578076xshrbkczg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30279"/>
            <a:ext cx="5364088" cy="3327721"/>
          </a:xfrm>
          <a:prstGeom prst="rect">
            <a:avLst/>
          </a:prstGeom>
          <a:noFill/>
        </p:spPr>
      </p:pic>
      <p:sp>
        <p:nvSpPr>
          <p:cNvPr id="8" name="TekstniOkvir 7"/>
          <p:cNvSpPr txBox="1"/>
          <p:nvPr/>
        </p:nvSpPr>
        <p:spPr>
          <a:xfrm>
            <a:off x="1043608" y="48691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galerija</a:t>
            </a:r>
          </a:p>
        </p:txBody>
      </p:sp>
      <p:pic>
        <p:nvPicPr>
          <p:cNvPr id="2051" name="Picture 3" descr="C:\Users\Vlatka\Downloads\20071008hr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5328592" cy="3552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LA\Downloads\nsk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4572000" cy="342900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6012160" y="17728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Sveučilišna knjižnica</a:t>
            </a:r>
          </a:p>
        </p:txBody>
      </p:sp>
      <p:pic>
        <p:nvPicPr>
          <p:cNvPr id="3075" name="Picture 3" descr="C:\Users\VLA\Downloads\mima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1403648" y="48691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Muzej </a:t>
            </a:r>
            <a:r>
              <a:rPr lang="hr-HR" i="1" dirty="0"/>
              <a:t>Mimara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VLA\Downloads\img_0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12976"/>
            <a:ext cx="5004048" cy="3645024"/>
          </a:xfrm>
          <a:prstGeom prst="rect">
            <a:avLst/>
          </a:prstGeom>
          <a:noFill/>
        </p:spPr>
      </p:pic>
      <p:pic>
        <p:nvPicPr>
          <p:cNvPr id="2050" name="Picture 2" descr="C:\Users\VLA\Downloads\Tehnicki-Muzej-2012-201012-ZG-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-1"/>
            <a:ext cx="4824536" cy="3216357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796136" y="12687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Tehnički muzej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331640" y="46531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Prirodoslovni muzej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LA\Downloads\cinestar-sibenik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4752528" cy="3171796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796136" y="13407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kinodvorana</a:t>
            </a:r>
          </a:p>
        </p:txBody>
      </p:sp>
      <p:pic>
        <p:nvPicPr>
          <p:cNvPr id="4099" name="Picture 3" descr="C:\Users\VLA\Downloads\Darcey_Bussell,_curtain_call_for_Theme_and_Vari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58970"/>
            <a:ext cx="4932040" cy="369903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1403648" y="47971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balet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LA\Downloads\Koncertna_dvorana_Vatroslav_Lisin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7415907" cy="4616887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2987824" y="56612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Koncertna dvorana </a:t>
            </a:r>
            <a:r>
              <a:rPr lang="hr-HR" i="1" dirty="0"/>
              <a:t>Vatroslav Lisinski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75656" y="263691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latin typeface="Algerian" pitchFamily="82" charset="0"/>
              </a:rPr>
              <a:t>GOSPODARSKE djelatnosti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</TotalTime>
  <Words>75</Words>
  <Application>Microsoft Office PowerPoint</Application>
  <PresentationFormat>On-screen Show (4:3)</PresentationFormat>
  <Paragraphs>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Algerian</vt:lpstr>
      <vt:lpstr>Gill Sans MT</vt:lpstr>
      <vt:lpstr>Verdana</vt:lpstr>
      <vt:lpstr>Wingdings 2</vt:lpstr>
      <vt:lpstr>Solsticij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VLA</dc:creator>
  <cp:lastModifiedBy>Maja Jelić-Kolar</cp:lastModifiedBy>
  <cp:revision>15</cp:revision>
  <dcterms:created xsi:type="dcterms:W3CDTF">2013-12-11T20:45:00Z</dcterms:created>
  <dcterms:modified xsi:type="dcterms:W3CDTF">2016-09-12T13:14:15Z</dcterms:modified>
</cp:coreProperties>
</file>