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041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454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19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5446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330AB-B92F-47B6-8EA9-F20A8CADDB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312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013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957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225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398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88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620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437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304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7BCE85-CF65-402D-925A-018641F94D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031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858000" cy="1655762"/>
          </a:xfrm>
        </p:spPr>
        <p:txBody>
          <a:bodyPr>
            <a:normAutofit/>
          </a:bodyPr>
          <a:lstStyle/>
          <a:p>
            <a:r>
              <a:rPr lang="hr-HR" sz="4400" dirty="0"/>
              <a:t>IGRA ASOCIJACIJA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482752" y="5949280"/>
            <a:ext cx="5661248" cy="5130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400052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PLOČA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PISMO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ŠAMPON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KREDA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RAZGLEDNICA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ŠKARE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IMENIK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UNIFORMA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MODERNE FRIZURE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OCJENE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MARKICA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RAČUN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UČITELJICA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POŠTAR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FRIZER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ZANIMANJA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5778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187</TotalTime>
  <Words>45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2016-09-08T11:46:55Z</dcterms:modified>
</cp:coreProperties>
</file>