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66" r:id="rId9"/>
    <p:sldId id="260" r:id="rId10"/>
    <p:sldId id="261" r:id="rId11"/>
    <p:sldId id="262" r:id="rId12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85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98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54DD3-198D-4A06-9E00-B5503D33666A}" type="datetimeFigureOut">
              <a:rPr lang="hr-HR" smtClean="0"/>
              <a:pPr/>
              <a:t>8.9.2016.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0BFFB-92C6-4C8E-B4C8-51494DDB9C1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7999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54DD3-198D-4A06-9E00-B5503D33666A}" type="datetimeFigureOut">
              <a:rPr lang="hr-HR" smtClean="0"/>
              <a:pPr/>
              <a:t>8.9.2016.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0BFFB-92C6-4C8E-B4C8-51494DDB9C1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8090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54DD3-198D-4A06-9E00-B5503D33666A}" type="datetimeFigureOut">
              <a:rPr lang="hr-HR" smtClean="0"/>
              <a:pPr/>
              <a:t>8.9.2016.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0BFFB-92C6-4C8E-B4C8-51494DDB9C1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40972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354DD3-198D-4A06-9E00-B5503D33666A}" type="datetimeFigureOut">
              <a:rPr lang="hr-HR" smtClean="0"/>
              <a:pPr/>
              <a:t>8.9.2016.</a:t>
            </a:fld>
            <a:endParaRPr lang="hr-HR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10BFFB-92C6-4C8E-B4C8-51494DDB9C1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62386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54DD3-198D-4A06-9E00-B5503D33666A}" type="datetimeFigureOut">
              <a:rPr lang="hr-HR" smtClean="0"/>
              <a:pPr/>
              <a:t>8.9.2016.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0BFFB-92C6-4C8E-B4C8-51494DDB9C1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68436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54DD3-198D-4A06-9E00-B5503D33666A}" type="datetimeFigureOut">
              <a:rPr lang="hr-HR" smtClean="0"/>
              <a:pPr/>
              <a:t>8.9.2016.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0BFFB-92C6-4C8E-B4C8-51494DDB9C1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13646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54DD3-198D-4A06-9E00-B5503D33666A}" type="datetimeFigureOut">
              <a:rPr lang="hr-HR" smtClean="0"/>
              <a:pPr/>
              <a:t>8.9.2016.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0BFFB-92C6-4C8E-B4C8-51494DDB9C1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8543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54DD3-198D-4A06-9E00-B5503D33666A}" type="datetimeFigureOut">
              <a:rPr lang="hr-HR" smtClean="0"/>
              <a:pPr/>
              <a:t>8.9.2016.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0BFFB-92C6-4C8E-B4C8-51494DDB9C1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73108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54DD3-198D-4A06-9E00-B5503D33666A}" type="datetimeFigureOut">
              <a:rPr lang="hr-HR" smtClean="0"/>
              <a:pPr/>
              <a:t>8.9.2016.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0BFFB-92C6-4C8E-B4C8-51494DDB9C1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81799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54DD3-198D-4A06-9E00-B5503D33666A}" type="datetimeFigureOut">
              <a:rPr lang="hr-HR" smtClean="0"/>
              <a:pPr/>
              <a:t>8.9.2016.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0BFFB-92C6-4C8E-B4C8-51494DDB9C1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3543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54DD3-198D-4A06-9E00-B5503D33666A}" type="datetimeFigureOut">
              <a:rPr lang="hr-HR" smtClean="0"/>
              <a:pPr/>
              <a:t>8.9.2016.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0BFFB-92C6-4C8E-B4C8-51494DDB9C1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42499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54DD3-198D-4A06-9E00-B5503D33666A}" type="datetimeFigureOut">
              <a:rPr lang="hr-HR" smtClean="0"/>
              <a:pPr/>
              <a:t>8.9.2016.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0BFFB-92C6-4C8E-B4C8-51494DDB9C1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49266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54DD3-198D-4A06-9E00-B5503D33666A}" type="datetimeFigureOut">
              <a:rPr lang="hr-HR" smtClean="0"/>
              <a:pPr/>
              <a:t>8.9.2016.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0BFFB-92C6-4C8E-B4C8-51494DDB9C1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26655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4388" y="1124744"/>
            <a:ext cx="8099240" cy="2236230"/>
          </a:xfrm>
        </p:spPr>
        <p:txBody>
          <a:bodyPr>
            <a:noAutofit/>
          </a:bodyPr>
          <a:lstStyle/>
          <a:p>
            <a:pPr algn="ctr"/>
            <a:r>
              <a:rPr lang="hr-HR" sz="6600" dirty="0"/>
              <a:t>Zaštita i čuvanje </a:t>
            </a:r>
            <a:br>
              <a:rPr lang="hr-HR" sz="6600" dirty="0"/>
            </a:br>
            <a:r>
              <a:rPr lang="hr-HR" sz="6600" dirty="0"/>
              <a:t>okoliša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44008" y="6165304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Kristina Barić, OŠ Zdenka Turkovića, Kutjevo</a:t>
            </a:r>
          </a:p>
        </p:txBody>
      </p:sp>
    </p:spTree>
    <p:extLst>
      <p:ext uri="{BB962C8B-B14F-4D97-AF65-F5344CB8AC3E}">
        <p14:creationId xmlns:p14="http://schemas.microsoft.com/office/powerpoint/2010/main" val="8937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rved Down Arrow 3"/>
          <p:cNvSpPr/>
          <p:nvPr/>
        </p:nvSpPr>
        <p:spPr>
          <a:xfrm>
            <a:off x="3434340" y="3499267"/>
            <a:ext cx="1438720" cy="648000"/>
          </a:xfrm>
          <a:custGeom>
            <a:avLst/>
            <a:gdLst>
              <a:gd name="connsiteX0" fmla="*/ 1033272 w 1216152"/>
              <a:gd name="connsiteY0" fmla="*/ 731520 h 731520"/>
              <a:gd name="connsiteX1" fmla="*/ 835438 w 1216152"/>
              <a:gd name="connsiteY1" fmla="*/ 548640 h 731520"/>
              <a:gd name="connsiteX2" fmla="*/ 926878 w 1216152"/>
              <a:gd name="connsiteY2" fmla="*/ 548640 h 731520"/>
              <a:gd name="connsiteX3" fmla="*/ 470916 w 1216152"/>
              <a:gd name="connsiteY3" fmla="*/ 0 h 731520"/>
              <a:gd name="connsiteX4" fmla="*/ 653796 w 1216152"/>
              <a:gd name="connsiteY4" fmla="*/ 0 h 731520"/>
              <a:gd name="connsiteX5" fmla="*/ 1109758 w 1216152"/>
              <a:gd name="connsiteY5" fmla="*/ 548640 h 731520"/>
              <a:gd name="connsiteX6" fmla="*/ 1201198 w 1216152"/>
              <a:gd name="connsiteY6" fmla="*/ 548640 h 731520"/>
              <a:gd name="connsiteX7" fmla="*/ 1033272 w 1216152"/>
              <a:gd name="connsiteY7" fmla="*/ 731520 h 731520"/>
              <a:gd name="connsiteX0" fmla="*/ 562356 w 1216152"/>
              <a:gd name="connsiteY0" fmla="*/ 13923 h 731520"/>
              <a:gd name="connsiteX1" fmla="*/ 182880 w 1216152"/>
              <a:gd name="connsiteY1" fmla="*/ 731520 h 731520"/>
              <a:gd name="connsiteX2" fmla="*/ 0 w 1216152"/>
              <a:gd name="connsiteY2" fmla="*/ 731520 h 731520"/>
              <a:gd name="connsiteX3" fmla="*/ 90742 w 1216152"/>
              <a:gd name="connsiteY3" fmla="*/ 299828 h 731520"/>
              <a:gd name="connsiteX4" fmla="*/ 562356 w 1216152"/>
              <a:gd name="connsiteY4" fmla="*/ 13923 h 731520"/>
              <a:gd name="connsiteX0" fmla="*/ 562356 w 1216152"/>
              <a:gd name="connsiteY0" fmla="*/ 13923 h 731520"/>
              <a:gd name="connsiteX1" fmla="*/ 182880 w 1216152"/>
              <a:gd name="connsiteY1" fmla="*/ 731520 h 731520"/>
              <a:gd name="connsiteX2" fmla="*/ 0 w 1216152"/>
              <a:gd name="connsiteY2" fmla="*/ 731520 h 731520"/>
              <a:gd name="connsiteX3" fmla="*/ 470916 w 1216152"/>
              <a:gd name="connsiteY3" fmla="*/ 0 h 731520"/>
              <a:gd name="connsiteX4" fmla="*/ 653796 w 1216152"/>
              <a:gd name="connsiteY4" fmla="*/ 0 h 731520"/>
              <a:gd name="connsiteX5" fmla="*/ 1109758 w 1216152"/>
              <a:gd name="connsiteY5" fmla="*/ 548640 h 731520"/>
              <a:gd name="connsiteX6" fmla="*/ 1201198 w 1216152"/>
              <a:gd name="connsiteY6" fmla="*/ 548640 h 731520"/>
              <a:gd name="connsiteX7" fmla="*/ 1033272 w 1216152"/>
              <a:gd name="connsiteY7" fmla="*/ 731520 h 731520"/>
              <a:gd name="connsiteX8" fmla="*/ 835438 w 1216152"/>
              <a:gd name="connsiteY8" fmla="*/ 548640 h 731520"/>
              <a:gd name="connsiteX9" fmla="*/ 926878 w 1216152"/>
              <a:gd name="connsiteY9" fmla="*/ 548640 h 731520"/>
              <a:gd name="connsiteX10" fmla="*/ 470916 w 1216152"/>
              <a:gd name="connsiteY10" fmla="*/ 0 h 731520"/>
              <a:gd name="connsiteX0" fmla="*/ 1033272 w 1201198"/>
              <a:gd name="connsiteY0" fmla="*/ 731546 h 731546"/>
              <a:gd name="connsiteX1" fmla="*/ 835438 w 1201198"/>
              <a:gd name="connsiteY1" fmla="*/ 548666 h 731546"/>
              <a:gd name="connsiteX2" fmla="*/ 926878 w 1201198"/>
              <a:gd name="connsiteY2" fmla="*/ 548666 h 731546"/>
              <a:gd name="connsiteX3" fmla="*/ 470916 w 1201198"/>
              <a:gd name="connsiteY3" fmla="*/ 26 h 731546"/>
              <a:gd name="connsiteX4" fmla="*/ 653796 w 1201198"/>
              <a:gd name="connsiteY4" fmla="*/ 26 h 731546"/>
              <a:gd name="connsiteX5" fmla="*/ 1109758 w 1201198"/>
              <a:gd name="connsiteY5" fmla="*/ 548666 h 731546"/>
              <a:gd name="connsiteX6" fmla="*/ 1201198 w 1201198"/>
              <a:gd name="connsiteY6" fmla="*/ 548666 h 731546"/>
              <a:gd name="connsiteX7" fmla="*/ 1033272 w 1201198"/>
              <a:gd name="connsiteY7" fmla="*/ 731546 h 731546"/>
              <a:gd name="connsiteX0" fmla="*/ 562356 w 1201198"/>
              <a:gd name="connsiteY0" fmla="*/ 13949 h 731546"/>
              <a:gd name="connsiteX1" fmla="*/ 182880 w 1201198"/>
              <a:gd name="connsiteY1" fmla="*/ 731546 h 731546"/>
              <a:gd name="connsiteX2" fmla="*/ 0 w 1201198"/>
              <a:gd name="connsiteY2" fmla="*/ 731546 h 731546"/>
              <a:gd name="connsiteX3" fmla="*/ 90742 w 1201198"/>
              <a:gd name="connsiteY3" fmla="*/ 299854 h 731546"/>
              <a:gd name="connsiteX4" fmla="*/ 562356 w 1201198"/>
              <a:gd name="connsiteY4" fmla="*/ 13949 h 731546"/>
              <a:gd name="connsiteX0" fmla="*/ 562356 w 1201198"/>
              <a:gd name="connsiteY0" fmla="*/ 13949 h 731546"/>
              <a:gd name="connsiteX1" fmla="*/ 182880 w 1201198"/>
              <a:gd name="connsiteY1" fmla="*/ 731546 h 731546"/>
              <a:gd name="connsiteX2" fmla="*/ 0 w 1201198"/>
              <a:gd name="connsiteY2" fmla="*/ 731546 h 731546"/>
              <a:gd name="connsiteX3" fmla="*/ 470916 w 1201198"/>
              <a:gd name="connsiteY3" fmla="*/ 26 h 731546"/>
              <a:gd name="connsiteX4" fmla="*/ 653796 w 1201198"/>
              <a:gd name="connsiteY4" fmla="*/ 26 h 731546"/>
              <a:gd name="connsiteX5" fmla="*/ 703134 w 1201198"/>
              <a:gd name="connsiteY5" fmla="*/ 123082 h 731546"/>
              <a:gd name="connsiteX6" fmla="*/ 1109758 w 1201198"/>
              <a:gd name="connsiteY6" fmla="*/ 548666 h 731546"/>
              <a:gd name="connsiteX7" fmla="*/ 1201198 w 1201198"/>
              <a:gd name="connsiteY7" fmla="*/ 548666 h 731546"/>
              <a:gd name="connsiteX8" fmla="*/ 1033272 w 1201198"/>
              <a:gd name="connsiteY8" fmla="*/ 731546 h 731546"/>
              <a:gd name="connsiteX9" fmla="*/ 835438 w 1201198"/>
              <a:gd name="connsiteY9" fmla="*/ 548666 h 731546"/>
              <a:gd name="connsiteX10" fmla="*/ 926878 w 1201198"/>
              <a:gd name="connsiteY10" fmla="*/ 548666 h 731546"/>
              <a:gd name="connsiteX11" fmla="*/ 470916 w 1201198"/>
              <a:gd name="connsiteY11" fmla="*/ 26 h 731546"/>
              <a:gd name="connsiteX0" fmla="*/ 1033272 w 1201198"/>
              <a:gd name="connsiteY0" fmla="*/ 731546 h 731546"/>
              <a:gd name="connsiteX1" fmla="*/ 835438 w 1201198"/>
              <a:gd name="connsiteY1" fmla="*/ 548666 h 731546"/>
              <a:gd name="connsiteX2" fmla="*/ 926878 w 1201198"/>
              <a:gd name="connsiteY2" fmla="*/ 548666 h 731546"/>
              <a:gd name="connsiteX3" fmla="*/ 470916 w 1201198"/>
              <a:gd name="connsiteY3" fmla="*/ 26 h 731546"/>
              <a:gd name="connsiteX4" fmla="*/ 653796 w 1201198"/>
              <a:gd name="connsiteY4" fmla="*/ 26 h 731546"/>
              <a:gd name="connsiteX5" fmla="*/ 1109758 w 1201198"/>
              <a:gd name="connsiteY5" fmla="*/ 548666 h 731546"/>
              <a:gd name="connsiteX6" fmla="*/ 1201198 w 1201198"/>
              <a:gd name="connsiteY6" fmla="*/ 548666 h 731546"/>
              <a:gd name="connsiteX7" fmla="*/ 1033272 w 1201198"/>
              <a:gd name="connsiteY7" fmla="*/ 731546 h 731546"/>
              <a:gd name="connsiteX0" fmla="*/ 562356 w 1201198"/>
              <a:gd name="connsiteY0" fmla="*/ 13949 h 731546"/>
              <a:gd name="connsiteX1" fmla="*/ 182880 w 1201198"/>
              <a:gd name="connsiteY1" fmla="*/ 731546 h 731546"/>
              <a:gd name="connsiteX2" fmla="*/ 0 w 1201198"/>
              <a:gd name="connsiteY2" fmla="*/ 731546 h 731546"/>
              <a:gd name="connsiteX3" fmla="*/ 90742 w 1201198"/>
              <a:gd name="connsiteY3" fmla="*/ 299854 h 731546"/>
              <a:gd name="connsiteX4" fmla="*/ 562356 w 1201198"/>
              <a:gd name="connsiteY4" fmla="*/ 13949 h 731546"/>
              <a:gd name="connsiteX0" fmla="*/ 562356 w 1201198"/>
              <a:gd name="connsiteY0" fmla="*/ 13949 h 731546"/>
              <a:gd name="connsiteX1" fmla="*/ 182880 w 1201198"/>
              <a:gd name="connsiteY1" fmla="*/ 731546 h 731546"/>
              <a:gd name="connsiteX2" fmla="*/ 0 w 1201198"/>
              <a:gd name="connsiteY2" fmla="*/ 731546 h 731546"/>
              <a:gd name="connsiteX3" fmla="*/ 470916 w 1201198"/>
              <a:gd name="connsiteY3" fmla="*/ 26 h 731546"/>
              <a:gd name="connsiteX4" fmla="*/ 653796 w 1201198"/>
              <a:gd name="connsiteY4" fmla="*/ 26 h 731546"/>
              <a:gd name="connsiteX5" fmla="*/ 652892 w 1201198"/>
              <a:gd name="connsiteY5" fmla="*/ 223990 h 731546"/>
              <a:gd name="connsiteX6" fmla="*/ 1109758 w 1201198"/>
              <a:gd name="connsiteY6" fmla="*/ 548666 h 731546"/>
              <a:gd name="connsiteX7" fmla="*/ 1201198 w 1201198"/>
              <a:gd name="connsiteY7" fmla="*/ 548666 h 731546"/>
              <a:gd name="connsiteX8" fmla="*/ 1033272 w 1201198"/>
              <a:gd name="connsiteY8" fmla="*/ 731546 h 731546"/>
              <a:gd name="connsiteX9" fmla="*/ 835438 w 1201198"/>
              <a:gd name="connsiteY9" fmla="*/ 548666 h 731546"/>
              <a:gd name="connsiteX10" fmla="*/ 926878 w 1201198"/>
              <a:gd name="connsiteY10" fmla="*/ 548666 h 731546"/>
              <a:gd name="connsiteX11" fmla="*/ 470916 w 1201198"/>
              <a:gd name="connsiteY11" fmla="*/ 26 h 731546"/>
              <a:gd name="connsiteX0" fmla="*/ 1033272 w 1201198"/>
              <a:gd name="connsiteY0" fmla="*/ 731546 h 731546"/>
              <a:gd name="connsiteX1" fmla="*/ 835438 w 1201198"/>
              <a:gd name="connsiteY1" fmla="*/ 548666 h 731546"/>
              <a:gd name="connsiteX2" fmla="*/ 926878 w 1201198"/>
              <a:gd name="connsiteY2" fmla="*/ 548666 h 731546"/>
              <a:gd name="connsiteX3" fmla="*/ 470916 w 1201198"/>
              <a:gd name="connsiteY3" fmla="*/ 26 h 731546"/>
              <a:gd name="connsiteX4" fmla="*/ 653796 w 1201198"/>
              <a:gd name="connsiteY4" fmla="*/ 26 h 731546"/>
              <a:gd name="connsiteX5" fmla="*/ 1109758 w 1201198"/>
              <a:gd name="connsiteY5" fmla="*/ 548666 h 731546"/>
              <a:gd name="connsiteX6" fmla="*/ 1201198 w 1201198"/>
              <a:gd name="connsiteY6" fmla="*/ 548666 h 731546"/>
              <a:gd name="connsiteX7" fmla="*/ 1033272 w 1201198"/>
              <a:gd name="connsiteY7" fmla="*/ 731546 h 731546"/>
              <a:gd name="connsiteX0" fmla="*/ 562356 w 1201198"/>
              <a:gd name="connsiteY0" fmla="*/ 13949 h 731546"/>
              <a:gd name="connsiteX1" fmla="*/ 182880 w 1201198"/>
              <a:gd name="connsiteY1" fmla="*/ 731546 h 731546"/>
              <a:gd name="connsiteX2" fmla="*/ 0 w 1201198"/>
              <a:gd name="connsiteY2" fmla="*/ 731546 h 731546"/>
              <a:gd name="connsiteX3" fmla="*/ 90742 w 1201198"/>
              <a:gd name="connsiteY3" fmla="*/ 299854 h 731546"/>
              <a:gd name="connsiteX4" fmla="*/ 562356 w 1201198"/>
              <a:gd name="connsiteY4" fmla="*/ 13949 h 731546"/>
              <a:gd name="connsiteX0" fmla="*/ 562356 w 1201198"/>
              <a:gd name="connsiteY0" fmla="*/ 13949 h 731546"/>
              <a:gd name="connsiteX1" fmla="*/ 182880 w 1201198"/>
              <a:gd name="connsiteY1" fmla="*/ 731546 h 731546"/>
              <a:gd name="connsiteX2" fmla="*/ 0 w 1201198"/>
              <a:gd name="connsiteY2" fmla="*/ 731546 h 731546"/>
              <a:gd name="connsiteX3" fmla="*/ 470916 w 1201198"/>
              <a:gd name="connsiteY3" fmla="*/ 26 h 731546"/>
              <a:gd name="connsiteX4" fmla="*/ 653796 w 1201198"/>
              <a:gd name="connsiteY4" fmla="*/ 26 h 731546"/>
              <a:gd name="connsiteX5" fmla="*/ 703134 w 1201198"/>
              <a:gd name="connsiteY5" fmla="*/ 362738 h 731546"/>
              <a:gd name="connsiteX6" fmla="*/ 1109758 w 1201198"/>
              <a:gd name="connsiteY6" fmla="*/ 548666 h 731546"/>
              <a:gd name="connsiteX7" fmla="*/ 1201198 w 1201198"/>
              <a:gd name="connsiteY7" fmla="*/ 548666 h 731546"/>
              <a:gd name="connsiteX8" fmla="*/ 1033272 w 1201198"/>
              <a:gd name="connsiteY8" fmla="*/ 731546 h 731546"/>
              <a:gd name="connsiteX9" fmla="*/ 835438 w 1201198"/>
              <a:gd name="connsiteY9" fmla="*/ 548666 h 731546"/>
              <a:gd name="connsiteX10" fmla="*/ 926878 w 1201198"/>
              <a:gd name="connsiteY10" fmla="*/ 548666 h 731546"/>
              <a:gd name="connsiteX11" fmla="*/ 470916 w 1201198"/>
              <a:gd name="connsiteY11" fmla="*/ 26 h 731546"/>
              <a:gd name="connsiteX0" fmla="*/ 1033272 w 1201198"/>
              <a:gd name="connsiteY0" fmla="*/ 731546 h 731546"/>
              <a:gd name="connsiteX1" fmla="*/ 835438 w 1201198"/>
              <a:gd name="connsiteY1" fmla="*/ 548666 h 731546"/>
              <a:gd name="connsiteX2" fmla="*/ 926878 w 1201198"/>
              <a:gd name="connsiteY2" fmla="*/ 548666 h 731546"/>
              <a:gd name="connsiteX3" fmla="*/ 470916 w 1201198"/>
              <a:gd name="connsiteY3" fmla="*/ 26 h 731546"/>
              <a:gd name="connsiteX4" fmla="*/ 653796 w 1201198"/>
              <a:gd name="connsiteY4" fmla="*/ 26 h 731546"/>
              <a:gd name="connsiteX5" fmla="*/ 1109758 w 1201198"/>
              <a:gd name="connsiteY5" fmla="*/ 548666 h 731546"/>
              <a:gd name="connsiteX6" fmla="*/ 1201198 w 1201198"/>
              <a:gd name="connsiteY6" fmla="*/ 548666 h 731546"/>
              <a:gd name="connsiteX7" fmla="*/ 1033272 w 1201198"/>
              <a:gd name="connsiteY7" fmla="*/ 731546 h 731546"/>
              <a:gd name="connsiteX0" fmla="*/ 562356 w 1201198"/>
              <a:gd name="connsiteY0" fmla="*/ 13949 h 731546"/>
              <a:gd name="connsiteX1" fmla="*/ 182880 w 1201198"/>
              <a:gd name="connsiteY1" fmla="*/ 731546 h 731546"/>
              <a:gd name="connsiteX2" fmla="*/ 0 w 1201198"/>
              <a:gd name="connsiteY2" fmla="*/ 731546 h 731546"/>
              <a:gd name="connsiteX3" fmla="*/ 90742 w 1201198"/>
              <a:gd name="connsiteY3" fmla="*/ 299854 h 731546"/>
              <a:gd name="connsiteX4" fmla="*/ 562356 w 1201198"/>
              <a:gd name="connsiteY4" fmla="*/ 13949 h 731546"/>
              <a:gd name="connsiteX0" fmla="*/ 572404 w 1201198"/>
              <a:gd name="connsiteY0" fmla="*/ 177925 h 731546"/>
              <a:gd name="connsiteX1" fmla="*/ 182880 w 1201198"/>
              <a:gd name="connsiteY1" fmla="*/ 731546 h 731546"/>
              <a:gd name="connsiteX2" fmla="*/ 0 w 1201198"/>
              <a:gd name="connsiteY2" fmla="*/ 731546 h 731546"/>
              <a:gd name="connsiteX3" fmla="*/ 470916 w 1201198"/>
              <a:gd name="connsiteY3" fmla="*/ 26 h 731546"/>
              <a:gd name="connsiteX4" fmla="*/ 653796 w 1201198"/>
              <a:gd name="connsiteY4" fmla="*/ 26 h 731546"/>
              <a:gd name="connsiteX5" fmla="*/ 703134 w 1201198"/>
              <a:gd name="connsiteY5" fmla="*/ 362738 h 731546"/>
              <a:gd name="connsiteX6" fmla="*/ 1109758 w 1201198"/>
              <a:gd name="connsiteY6" fmla="*/ 548666 h 731546"/>
              <a:gd name="connsiteX7" fmla="*/ 1201198 w 1201198"/>
              <a:gd name="connsiteY7" fmla="*/ 548666 h 731546"/>
              <a:gd name="connsiteX8" fmla="*/ 1033272 w 1201198"/>
              <a:gd name="connsiteY8" fmla="*/ 731546 h 731546"/>
              <a:gd name="connsiteX9" fmla="*/ 835438 w 1201198"/>
              <a:gd name="connsiteY9" fmla="*/ 548666 h 731546"/>
              <a:gd name="connsiteX10" fmla="*/ 926878 w 1201198"/>
              <a:gd name="connsiteY10" fmla="*/ 548666 h 731546"/>
              <a:gd name="connsiteX11" fmla="*/ 470916 w 1201198"/>
              <a:gd name="connsiteY11" fmla="*/ 26 h 731546"/>
              <a:gd name="connsiteX0" fmla="*/ 1033272 w 1201198"/>
              <a:gd name="connsiteY0" fmla="*/ 731546 h 731546"/>
              <a:gd name="connsiteX1" fmla="*/ 835438 w 1201198"/>
              <a:gd name="connsiteY1" fmla="*/ 548666 h 731546"/>
              <a:gd name="connsiteX2" fmla="*/ 926878 w 1201198"/>
              <a:gd name="connsiteY2" fmla="*/ 548666 h 731546"/>
              <a:gd name="connsiteX3" fmla="*/ 470916 w 1201198"/>
              <a:gd name="connsiteY3" fmla="*/ 26 h 731546"/>
              <a:gd name="connsiteX4" fmla="*/ 653796 w 1201198"/>
              <a:gd name="connsiteY4" fmla="*/ 26 h 731546"/>
              <a:gd name="connsiteX5" fmla="*/ 1109758 w 1201198"/>
              <a:gd name="connsiteY5" fmla="*/ 548666 h 731546"/>
              <a:gd name="connsiteX6" fmla="*/ 1201198 w 1201198"/>
              <a:gd name="connsiteY6" fmla="*/ 548666 h 731546"/>
              <a:gd name="connsiteX7" fmla="*/ 1033272 w 1201198"/>
              <a:gd name="connsiteY7" fmla="*/ 731546 h 731546"/>
              <a:gd name="connsiteX0" fmla="*/ 562356 w 1201198"/>
              <a:gd name="connsiteY0" fmla="*/ 13949 h 731546"/>
              <a:gd name="connsiteX1" fmla="*/ 182880 w 1201198"/>
              <a:gd name="connsiteY1" fmla="*/ 731546 h 731546"/>
              <a:gd name="connsiteX2" fmla="*/ 0 w 1201198"/>
              <a:gd name="connsiteY2" fmla="*/ 731546 h 731546"/>
              <a:gd name="connsiteX3" fmla="*/ 90742 w 1201198"/>
              <a:gd name="connsiteY3" fmla="*/ 299854 h 731546"/>
              <a:gd name="connsiteX4" fmla="*/ 562356 w 1201198"/>
              <a:gd name="connsiteY4" fmla="*/ 13949 h 731546"/>
              <a:gd name="connsiteX0" fmla="*/ 572404 w 1201198"/>
              <a:gd name="connsiteY0" fmla="*/ 177925 h 731546"/>
              <a:gd name="connsiteX1" fmla="*/ 182880 w 1201198"/>
              <a:gd name="connsiteY1" fmla="*/ 731546 h 731546"/>
              <a:gd name="connsiteX2" fmla="*/ 0 w 1201198"/>
              <a:gd name="connsiteY2" fmla="*/ 731546 h 731546"/>
              <a:gd name="connsiteX3" fmla="*/ 470916 w 1201198"/>
              <a:gd name="connsiteY3" fmla="*/ 26 h 731546"/>
              <a:gd name="connsiteX4" fmla="*/ 653796 w 1201198"/>
              <a:gd name="connsiteY4" fmla="*/ 26 h 731546"/>
              <a:gd name="connsiteX5" fmla="*/ 703134 w 1201198"/>
              <a:gd name="connsiteY5" fmla="*/ 362738 h 731546"/>
              <a:gd name="connsiteX6" fmla="*/ 1109758 w 1201198"/>
              <a:gd name="connsiteY6" fmla="*/ 548666 h 731546"/>
              <a:gd name="connsiteX7" fmla="*/ 1201198 w 1201198"/>
              <a:gd name="connsiteY7" fmla="*/ 548666 h 731546"/>
              <a:gd name="connsiteX8" fmla="*/ 1033272 w 1201198"/>
              <a:gd name="connsiteY8" fmla="*/ 731546 h 731546"/>
              <a:gd name="connsiteX9" fmla="*/ 835438 w 1201198"/>
              <a:gd name="connsiteY9" fmla="*/ 548666 h 731546"/>
              <a:gd name="connsiteX10" fmla="*/ 926878 w 1201198"/>
              <a:gd name="connsiteY10" fmla="*/ 548666 h 731546"/>
              <a:gd name="connsiteX11" fmla="*/ 470916 w 1201198"/>
              <a:gd name="connsiteY11" fmla="*/ 26 h 731546"/>
              <a:gd name="connsiteX0" fmla="*/ 1033272 w 1201198"/>
              <a:gd name="connsiteY0" fmla="*/ 731546 h 731546"/>
              <a:gd name="connsiteX1" fmla="*/ 835438 w 1201198"/>
              <a:gd name="connsiteY1" fmla="*/ 548666 h 731546"/>
              <a:gd name="connsiteX2" fmla="*/ 926878 w 1201198"/>
              <a:gd name="connsiteY2" fmla="*/ 548666 h 731546"/>
              <a:gd name="connsiteX3" fmla="*/ 470916 w 1201198"/>
              <a:gd name="connsiteY3" fmla="*/ 26 h 731546"/>
              <a:gd name="connsiteX4" fmla="*/ 653796 w 1201198"/>
              <a:gd name="connsiteY4" fmla="*/ 26 h 731546"/>
              <a:gd name="connsiteX5" fmla="*/ 1109758 w 1201198"/>
              <a:gd name="connsiteY5" fmla="*/ 548666 h 731546"/>
              <a:gd name="connsiteX6" fmla="*/ 1201198 w 1201198"/>
              <a:gd name="connsiteY6" fmla="*/ 548666 h 731546"/>
              <a:gd name="connsiteX7" fmla="*/ 1033272 w 1201198"/>
              <a:gd name="connsiteY7" fmla="*/ 731546 h 731546"/>
              <a:gd name="connsiteX0" fmla="*/ 562356 w 1201198"/>
              <a:gd name="connsiteY0" fmla="*/ 13949 h 731546"/>
              <a:gd name="connsiteX1" fmla="*/ 182880 w 1201198"/>
              <a:gd name="connsiteY1" fmla="*/ 731546 h 731546"/>
              <a:gd name="connsiteX2" fmla="*/ 0 w 1201198"/>
              <a:gd name="connsiteY2" fmla="*/ 731546 h 731546"/>
              <a:gd name="connsiteX3" fmla="*/ 90742 w 1201198"/>
              <a:gd name="connsiteY3" fmla="*/ 299854 h 731546"/>
              <a:gd name="connsiteX4" fmla="*/ 562356 w 1201198"/>
              <a:gd name="connsiteY4" fmla="*/ 13949 h 731546"/>
              <a:gd name="connsiteX0" fmla="*/ 572404 w 1201198"/>
              <a:gd name="connsiteY0" fmla="*/ 177925 h 731546"/>
              <a:gd name="connsiteX1" fmla="*/ 182880 w 1201198"/>
              <a:gd name="connsiteY1" fmla="*/ 731546 h 731546"/>
              <a:gd name="connsiteX2" fmla="*/ 0 w 1201198"/>
              <a:gd name="connsiteY2" fmla="*/ 731546 h 731546"/>
              <a:gd name="connsiteX3" fmla="*/ 470916 w 1201198"/>
              <a:gd name="connsiteY3" fmla="*/ 26 h 731546"/>
              <a:gd name="connsiteX4" fmla="*/ 653796 w 1201198"/>
              <a:gd name="connsiteY4" fmla="*/ 26 h 731546"/>
              <a:gd name="connsiteX5" fmla="*/ 703134 w 1201198"/>
              <a:gd name="connsiteY5" fmla="*/ 362738 h 731546"/>
              <a:gd name="connsiteX6" fmla="*/ 1109758 w 1201198"/>
              <a:gd name="connsiteY6" fmla="*/ 548666 h 731546"/>
              <a:gd name="connsiteX7" fmla="*/ 1201198 w 1201198"/>
              <a:gd name="connsiteY7" fmla="*/ 548666 h 731546"/>
              <a:gd name="connsiteX8" fmla="*/ 1033272 w 1201198"/>
              <a:gd name="connsiteY8" fmla="*/ 731546 h 731546"/>
              <a:gd name="connsiteX9" fmla="*/ 835438 w 1201198"/>
              <a:gd name="connsiteY9" fmla="*/ 548666 h 731546"/>
              <a:gd name="connsiteX10" fmla="*/ 926878 w 1201198"/>
              <a:gd name="connsiteY10" fmla="*/ 548666 h 731546"/>
              <a:gd name="connsiteX11" fmla="*/ 470916 w 1201198"/>
              <a:gd name="connsiteY11" fmla="*/ 26 h 731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01198" h="731546" stroke="0" extrusionOk="0">
                <a:moveTo>
                  <a:pt x="1033272" y="731546"/>
                </a:moveTo>
                <a:lnTo>
                  <a:pt x="835438" y="548666"/>
                </a:lnTo>
                <a:lnTo>
                  <a:pt x="926878" y="548666"/>
                </a:lnTo>
                <a:cubicBezTo>
                  <a:pt x="873194" y="225686"/>
                  <a:pt x="685652" y="26"/>
                  <a:pt x="470916" y="26"/>
                </a:cubicBezTo>
                <a:lnTo>
                  <a:pt x="653796" y="26"/>
                </a:lnTo>
                <a:cubicBezTo>
                  <a:pt x="868533" y="26"/>
                  <a:pt x="1056074" y="225686"/>
                  <a:pt x="1109758" y="548666"/>
                </a:cubicBezTo>
                <a:lnTo>
                  <a:pt x="1201198" y="548666"/>
                </a:lnTo>
                <a:lnTo>
                  <a:pt x="1033272" y="731546"/>
                </a:lnTo>
                <a:close/>
              </a:path>
              <a:path w="1201198" h="731546" fill="darkenLess" stroke="0" extrusionOk="0">
                <a:moveTo>
                  <a:pt x="562356" y="13949"/>
                </a:moveTo>
                <a:cubicBezTo>
                  <a:pt x="341808" y="81764"/>
                  <a:pt x="182880" y="382300"/>
                  <a:pt x="182880" y="731546"/>
                </a:cubicBezTo>
                <a:lnTo>
                  <a:pt x="0" y="731546"/>
                </a:lnTo>
                <a:cubicBezTo>
                  <a:pt x="0" y="576339"/>
                  <a:pt x="31779" y="425154"/>
                  <a:pt x="90742" y="299854"/>
                </a:cubicBezTo>
                <a:cubicBezTo>
                  <a:pt x="198796" y="70230"/>
                  <a:pt x="382739" y="-41280"/>
                  <a:pt x="562356" y="13949"/>
                </a:cubicBezTo>
                <a:close/>
              </a:path>
              <a:path w="1201198" h="731546" fill="none" extrusionOk="0">
                <a:moveTo>
                  <a:pt x="572404" y="177925"/>
                </a:moveTo>
                <a:cubicBezTo>
                  <a:pt x="351856" y="245740"/>
                  <a:pt x="182880" y="382300"/>
                  <a:pt x="182880" y="731546"/>
                </a:cubicBezTo>
                <a:lnTo>
                  <a:pt x="0" y="731546"/>
                </a:lnTo>
                <a:cubicBezTo>
                  <a:pt x="0" y="327539"/>
                  <a:pt x="210836" y="26"/>
                  <a:pt x="470916" y="26"/>
                </a:cubicBezTo>
                <a:lnTo>
                  <a:pt x="653796" y="26"/>
                </a:lnTo>
                <a:cubicBezTo>
                  <a:pt x="692499" y="60478"/>
                  <a:pt x="607220" y="292475"/>
                  <a:pt x="703134" y="362738"/>
                </a:cubicBezTo>
                <a:cubicBezTo>
                  <a:pt x="879612" y="492018"/>
                  <a:pt x="1026747" y="459263"/>
                  <a:pt x="1109758" y="548666"/>
                </a:cubicBezTo>
                <a:lnTo>
                  <a:pt x="1201198" y="548666"/>
                </a:lnTo>
                <a:lnTo>
                  <a:pt x="1033272" y="731546"/>
                </a:lnTo>
                <a:lnTo>
                  <a:pt x="835438" y="548666"/>
                </a:lnTo>
                <a:lnTo>
                  <a:pt x="926878" y="548666"/>
                </a:lnTo>
                <a:cubicBezTo>
                  <a:pt x="873194" y="225686"/>
                  <a:pt x="685652" y="26"/>
                  <a:pt x="470916" y="26"/>
                </a:cubicBezTo>
              </a:path>
            </a:pathLst>
          </a:custGeom>
          <a:solidFill>
            <a:srgbClr val="0099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8" name="Curved Down Arrow 3"/>
          <p:cNvSpPr/>
          <p:nvPr/>
        </p:nvSpPr>
        <p:spPr>
          <a:xfrm rot="15483070">
            <a:off x="2714979" y="4574528"/>
            <a:ext cx="1438720" cy="648000"/>
          </a:xfrm>
          <a:custGeom>
            <a:avLst/>
            <a:gdLst>
              <a:gd name="connsiteX0" fmla="*/ 1033272 w 1216152"/>
              <a:gd name="connsiteY0" fmla="*/ 731520 h 731520"/>
              <a:gd name="connsiteX1" fmla="*/ 835438 w 1216152"/>
              <a:gd name="connsiteY1" fmla="*/ 548640 h 731520"/>
              <a:gd name="connsiteX2" fmla="*/ 926878 w 1216152"/>
              <a:gd name="connsiteY2" fmla="*/ 548640 h 731520"/>
              <a:gd name="connsiteX3" fmla="*/ 470916 w 1216152"/>
              <a:gd name="connsiteY3" fmla="*/ 0 h 731520"/>
              <a:gd name="connsiteX4" fmla="*/ 653796 w 1216152"/>
              <a:gd name="connsiteY4" fmla="*/ 0 h 731520"/>
              <a:gd name="connsiteX5" fmla="*/ 1109758 w 1216152"/>
              <a:gd name="connsiteY5" fmla="*/ 548640 h 731520"/>
              <a:gd name="connsiteX6" fmla="*/ 1201198 w 1216152"/>
              <a:gd name="connsiteY6" fmla="*/ 548640 h 731520"/>
              <a:gd name="connsiteX7" fmla="*/ 1033272 w 1216152"/>
              <a:gd name="connsiteY7" fmla="*/ 731520 h 731520"/>
              <a:gd name="connsiteX0" fmla="*/ 562356 w 1216152"/>
              <a:gd name="connsiteY0" fmla="*/ 13923 h 731520"/>
              <a:gd name="connsiteX1" fmla="*/ 182880 w 1216152"/>
              <a:gd name="connsiteY1" fmla="*/ 731520 h 731520"/>
              <a:gd name="connsiteX2" fmla="*/ 0 w 1216152"/>
              <a:gd name="connsiteY2" fmla="*/ 731520 h 731520"/>
              <a:gd name="connsiteX3" fmla="*/ 90742 w 1216152"/>
              <a:gd name="connsiteY3" fmla="*/ 299828 h 731520"/>
              <a:gd name="connsiteX4" fmla="*/ 562356 w 1216152"/>
              <a:gd name="connsiteY4" fmla="*/ 13923 h 731520"/>
              <a:gd name="connsiteX0" fmla="*/ 562356 w 1216152"/>
              <a:gd name="connsiteY0" fmla="*/ 13923 h 731520"/>
              <a:gd name="connsiteX1" fmla="*/ 182880 w 1216152"/>
              <a:gd name="connsiteY1" fmla="*/ 731520 h 731520"/>
              <a:gd name="connsiteX2" fmla="*/ 0 w 1216152"/>
              <a:gd name="connsiteY2" fmla="*/ 731520 h 731520"/>
              <a:gd name="connsiteX3" fmla="*/ 470916 w 1216152"/>
              <a:gd name="connsiteY3" fmla="*/ 0 h 731520"/>
              <a:gd name="connsiteX4" fmla="*/ 653796 w 1216152"/>
              <a:gd name="connsiteY4" fmla="*/ 0 h 731520"/>
              <a:gd name="connsiteX5" fmla="*/ 1109758 w 1216152"/>
              <a:gd name="connsiteY5" fmla="*/ 548640 h 731520"/>
              <a:gd name="connsiteX6" fmla="*/ 1201198 w 1216152"/>
              <a:gd name="connsiteY6" fmla="*/ 548640 h 731520"/>
              <a:gd name="connsiteX7" fmla="*/ 1033272 w 1216152"/>
              <a:gd name="connsiteY7" fmla="*/ 731520 h 731520"/>
              <a:gd name="connsiteX8" fmla="*/ 835438 w 1216152"/>
              <a:gd name="connsiteY8" fmla="*/ 548640 h 731520"/>
              <a:gd name="connsiteX9" fmla="*/ 926878 w 1216152"/>
              <a:gd name="connsiteY9" fmla="*/ 548640 h 731520"/>
              <a:gd name="connsiteX10" fmla="*/ 470916 w 1216152"/>
              <a:gd name="connsiteY10" fmla="*/ 0 h 731520"/>
              <a:gd name="connsiteX0" fmla="*/ 1033272 w 1201198"/>
              <a:gd name="connsiteY0" fmla="*/ 731546 h 731546"/>
              <a:gd name="connsiteX1" fmla="*/ 835438 w 1201198"/>
              <a:gd name="connsiteY1" fmla="*/ 548666 h 731546"/>
              <a:gd name="connsiteX2" fmla="*/ 926878 w 1201198"/>
              <a:gd name="connsiteY2" fmla="*/ 548666 h 731546"/>
              <a:gd name="connsiteX3" fmla="*/ 470916 w 1201198"/>
              <a:gd name="connsiteY3" fmla="*/ 26 h 731546"/>
              <a:gd name="connsiteX4" fmla="*/ 653796 w 1201198"/>
              <a:gd name="connsiteY4" fmla="*/ 26 h 731546"/>
              <a:gd name="connsiteX5" fmla="*/ 1109758 w 1201198"/>
              <a:gd name="connsiteY5" fmla="*/ 548666 h 731546"/>
              <a:gd name="connsiteX6" fmla="*/ 1201198 w 1201198"/>
              <a:gd name="connsiteY6" fmla="*/ 548666 h 731546"/>
              <a:gd name="connsiteX7" fmla="*/ 1033272 w 1201198"/>
              <a:gd name="connsiteY7" fmla="*/ 731546 h 731546"/>
              <a:gd name="connsiteX0" fmla="*/ 562356 w 1201198"/>
              <a:gd name="connsiteY0" fmla="*/ 13949 h 731546"/>
              <a:gd name="connsiteX1" fmla="*/ 182880 w 1201198"/>
              <a:gd name="connsiteY1" fmla="*/ 731546 h 731546"/>
              <a:gd name="connsiteX2" fmla="*/ 0 w 1201198"/>
              <a:gd name="connsiteY2" fmla="*/ 731546 h 731546"/>
              <a:gd name="connsiteX3" fmla="*/ 90742 w 1201198"/>
              <a:gd name="connsiteY3" fmla="*/ 299854 h 731546"/>
              <a:gd name="connsiteX4" fmla="*/ 562356 w 1201198"/>
              <a:gd name="connsiteY4" fmla="*/ 13949 h 731546"/>
              <a:gd name="connsiteX0" fmla="*/ 562356 w 1201198"/>
              <a:gd name="connsiteY0" fmla="*/ 13949 h 731546"/>
              <a:gd name="connsiteX1" fmla="*/ 182880 w 1201198"/>
              <a:gd name="connsiteY1" fmla="*/ 731546 h 731546"/>
              <a:gd name="connsiteX2" fmla="*/ 0 w 1201198"/>
              <a:gd name="connsiteY2" fmla="*/ 731546 h 731546"/>
              <a:gd name="connsiteX3" fmla="*/ 470916 w 1201198"/>
              <a:gd name="connsiteY3" fmla="*/ 26 h 731546"/>
              <a:gd name="connsiteX4" fmla="*/ 653796 w 1201198"/>
              <a:gd name="connsiteY4" fmla="*/ 26 h 731546"/>
              <a:gd name="connsiteX5" fmla="*/ 703134 w 1201198"/>
              <a:gd name="connsiteY5" fmla="*/ 123082 h 731546"/>
              <a:gd name="connsiteX6" fmla="*/ 1109758 w 1201198"/>
              <a:gd name="connsiteY6" fmla="*/ 548666 h 731546"/>
              <a:gd name="connsiteX7" fmla="*/ 1201198 w 1201198"/>
              <a:gd name="connsiteY7" fmla="*/ 548666 h 731546"/>
              <a:gd name="connsiteX8" fmla="*/ 1033272 w 1201198"/>
              <a:gd name="connsiteY8" fmla="*/ 731546 h 731546"/>
              <a:gd name="connsiteX9" fmla="*/ 835438 w 1201198"/>
              <a:gd name="connsiteY9" fmla="*/ 548666 h 731546"/>
              <a:gd name="connsiteX10" fmla="*/ 926878 w 1201198"/>
              <a:gd name="connsiteY10" fmla="*/ 548666 h 731546"/>
              <a:gd name="connsiteX11" fmla="*/ 470916 w 1201198"/>
              <a:gd name="connsiteY11" fmla="*/ 26 h 731546"/>
              <a:gd name="connsiteX0" fmla="*/ 1033272 w 1201198"/>
              <a:gd name="connsiteY0" fmla="*/ 731546 h 731546"/>
              <a:gd name="connsiteX1" fmla="*/ 835438 w 1201198"/>
              <a:gd name="connsiteY1" fmla="*/ 548666 h 731546"/>
              <a:gd name="connsiteX2" fmla="*/ 926878 w 1201198"/>
              <a:gd name="connsiteY2" fmla="*/ 548666 h 731546"/>
              <a:gd name="connsiteX3" fmla="*/ 470916 w 1201198"/>
              <a:gd name="connsiteY3" fmla="*/ 26 h 731546"/>
              <a:gd name="connsiteX4" fmla="*/ 653796 w 1201198"/>
              <a:gd name="connsiteY4" fmla="*/ 26 h 731546"/>
              <a:gd name="connsiteX5" fmla="*/ 1109758 w 1201198"/>
              <a:gd name="connsiteY5" fmla="*/ 548666 h 731546"/>
              <a:gd name="connsiteX6" fmla="*/ 1201198 w 1201198"/>
              <a:gd name="connsiteY6" fmla="*/ 548666 h 731546"/>
              <a:gd name="connsiteX7" fmla="*/ 1033272 w 1201198"/>
              <a:gd name="connsiteY7" fmla="*/ 731546 h 731546"/>
              <a:gd name="connsiteX0" fmla="*/ 562356 w 1201198"/>
              <a:gd name="connsiteY0" fmla="*/ 13949 h 731546"/>
              <a:gd name="connsiteX1" fmla="*/ 182880 w 1201198"/>
              <a:gd name="connsiteY1" fmla="*/ 731546 h 731546"/>
              <a:gd name="connsiteX2" fmla="*/ 0 w 1201198"/>
              <a:gd name="connsiteY2" fmla="*/ 731546 h 731546"/>
              <a:gd name="connsiteX3" fmla="*/ 90742 w 1201198"/>
              <a:gd name="connsiteY3" fmla="*/ 299854 h 731546"/>
              <a:gd name="connsiteX4" fmla="*/ 562356 w 1201198"/>
              <a:gd name="connsiteY4" fmla="*/ 13949 h 731546"/>
              <a:gd name="connsiteX0" fmla="*/ 562356 w 1201198"/>
              <a:gd name="connsiteY0" fmla="*/ 13949 h 731546"/>
              <a:gd name="connsiteX1" fmla="*/ 182880 w 1201198"/>
              <a:gd name="connsiteY1" fmla="*/ 731546 h 731546"/>
              <a:gd name="connsiteX2" fmla="*/ 0 w 1201198"/>
              <a:gd name="connsiteY2" fmla="*/ 731546 h 731546"/>
              <a:gd name="connsiteX3" fmla="*/ 470916 w 1201198"/>
              <a:gd name="connsiteY3" fmla="*/ 26 h 731546"/>
              <a:gd name="connsiteX4" fmla="*/ 653796 w 1201198"/>
              <a:gd name="connsiteY4" fmla="*/ 26 h 731546"/>
              <a:gd name="connsiteX5" fmla="*/ 652892 w 1201198"/>
              <a:gd name="connsiteY5" fmla="*/ 223990 h 731546"/>
              <a:gd name="connsiteX6" fmla="*/ 1109758 w 1201198"/>
              <a:gd name="connsiteY6" fmla="*/ 548666 h 731546"/>
              <a:gd name="connsiteX7" fmla="*/ 1201198 w 1201198"/>
              <a:gd name="connsiteY7" fmla="*/ 548666 h 731546"/>
              <a:gd name="connsiteX8" fmla="*/ 1033272 w 1201198"/>
              <a:gd name="connsiteY8" fmla="*/ 731546 h 731546"/>
              <a:gd name="connsiteX9" fmla="*/ 835438 w 1201198"/>
              <a:gd name="connsiteY9" fmla="*/ 548666 h 731546"/>
              <a:gd name="connsiteX10" fmla="*/ 926878 w 1201198"/>
              <a:gd name="connsiteY10" fmla="*/ 548666 h 731546"/>
              <a:gd name="connsiteX11" fmla="*/ 470916 w 1201198"/>
              <a:gd name="connsiteY11" fmla="*/ 26 h 731546"/>
              <a:gd name="connsiteX0" fmla="*/ 1033272 w 1201198"/>
              <a:gd name="connsiteY0" fmla="*/ 731546 h 731546"/>
              <a:gd name="connsiteX1" fmla="*/ 835438 w 1201198"/>
              <a:gd name="connsiteY1" fmla="*/ 548666 h 731546"/>
              <a:gd name="connsiteX2" fmla="*/ 926878 w 1201198"/>
              <a:gd name="connsiteY2" fmla="*/ 548666 h 731546"/>
              <a:gd name="connsiteX3" fmla="*/ 470916 w 1201198"/>
              <a:gd name="connsiteY3" fmla="*/ 26 h 731546"/>
              <a:gd name="connsiteX4" fmla="*/ 653796 w 1201198"/>
              <a:gd name="connsiteY4" fmla="*/ 26 h 731546"/>
              <a:gd name="connsiteX5" fmla="*/ 1109758 w 1201198"/>
              <a:gd name="connsiteY5" fmla="*/ 548666 h 731546"/>
              <a:gd name="connsiteX6" fmla="*/ 1201198 w 1201198"/>
              <a:gd name="connsiteY6" fmla="*/ 548666 h 731546"/>
              <a:gd name="connsiteX7" fmla="*/ 1033272 w 1201198"/>
              <a:gd name="connsiteY7" fmla="*/ 731546 h 731546"/>
              <a:gd name="connsiteX0" fmla="*/ 562356 w 1201198"/>
              <a:gd name="connsiteY0" fmla="*/ 13949 h 731546"/>
              <a:gd name="connsiteX1" fmla="*/ 182880 w 1201198"/>
              <a:gd name="connsiteY1" fmla="*/ 731546 h 731546"/>
              <a:gd name="connsiteX2" fmla="*/ 0 w 1201198"/>
              <a:gd name="connsiteY2" fmla="*/ 731546 h 731546"/>
              <a:gd name="connsiteX3" fmla="*/ 90742 w 1201198"/>
              <a:gd name="connsiteY3" fmla="*/ 299854 h 731546"/>
              <a:gd name="connsiteX4" fmla="*/ 562356 w 1201198"/>
              <a:gd name="connsiteY4" fmla="*/ 13949 h 731546"/>
              <a:gd name="connsiteX0" fmla="*/ 562356 w 1201198"/>
              <a:gd name="connsiteY0" fmla="*/ 13949 h 731546"/>
              <a:gd name="connsiteX1" fmla="*/ 182880 w 1201198"/>
              <a:gd name="connsiteY1" fmla="*/ 731546 h 731546"/>
              <a:gd name="connsiteX2" fmla="*/ 0 w 1201198"/>
              <a:gd name="connsiteY2" fmla="*/ 731546 h 731546"/>
              <a:gd name="connsiteX3" fmla="*/ 470916 w 1201198"/>
              <a:gd name="connsiteY3" fmla="*/ 26 h 731546"/>
              <a:gd name="connsiteX4" fmla="*/ 653796 w 1201198"/>
              <a:gd name="connsiteY4" fmla="*/ 26 h 731546"/>
              <a:gd name="connsiteX5" fmla="*/ 703134 w 1201198"/>
              <a:gd name="connsiteY5" fmla="*/ 362738 h 731546"/>
              <a:gd name="connsiteX6" fmla="*/ 1109758 w 1201198"/>
              <a:gd name="connsiteY6" fmla="*/ 548666 h 731546"/>
              <a:gd name="connsiteX7" fmla="*/ 1201198 w 1201198"/>
              <a:gd name="connsiteY7" fmla="*/ 548666 h 731546"/>
              <a:gd name="connsiteX8" fmla="*/ 1033272 w 1201198"/>
              <a:gd name="connsiteY8" fmla="*/ 731546 h 731546"/>
              <a:gd name="connsiteX9" fmla="*/ 835438 w 1201198"/>
              <a:gd name="connsiteY9" fmla="*/ 548666 h 731546"/>
              <a:gd name="connsiteX10" fmla="*/ 926878 w 1201198"/>
              <a:gd name="connsiteY10" fmla="*/ 548666 h 731546"/>
              <a:gd name="connsiteX11" fmla="*/ 470916 w 1201198"/>
              <a:gd name="connsiteY11" fmla="*/ 26 h 731546"/>
              <a:gd name="connsiteX0" fmla="*/ 1033272 w 1201198"/>
              <a:gd name="connsiteY0" fmla="*/ 731546 h 731546"/>
              <a:gd name="connsiteX1" fmla="*/ 835438 w 1201198"/>
              <a:gd name="connsiteY1" fmla="*/ 548666 h 731546"/>
              <a:gd name="connsiteX2" fmla="*/ 926878 w 1201198"/>
              <a:gd name="connsiteY2" fmla="*/ 548666 h 731546"/>
              <a:gd name="connsiteX3" fmla="*/ 470916 w 1201198"/>
              <a:gd name="connsiteY3" fmla="*/ 26 h 731546"/>
              <a:gd name="connsiteX4" fmla="*/ 653796 w 1201198"/>
              <a:gd name="connsiteY4" fmla="*/ 26 h 731546"/>
              <a:gd name="connsiteX5" fmla="*/ 1109758 w 1201198"/>
              <a:gd name="connsiteY5" fmla="*/ 548666 h 731546"/>
              <a:gd name="connsiteX6" fmla="*/ 1201198 w 1201198"/>
              <a:gd name="connsiteY6" fmla="*/ 548666 h 731546"/>
              <a:gd name="connsiteX7" fmla="*/ 1033272 w 1201198"/>
              <a:gd name="connsiteY7" fmla="*/ 731546 h 731546"/>
              <a:gd name="connsiteX0" fmla="*/ 562356 w 1201198"/>
              <a:gd name="connsiteY0" fmla="*/ 13949 h 731546"/>
              <a:gd name="connsiteX1" fmla="*/ 182880 w 1201198"/>
              <a:gd name="connsiteY1" fmla="*/ 731546 h 731546"/>
              <a:gd name="connsiteX2" fmla="*/ 0 w 1201198"/>
              <a:gd name="connsiteY2" fmla="*/ 731546 h 731546"/>
              <a:gd name="connsiteX3" fmla="*/ 90742 w 1201198"/>
              <a:gd name="connsiteY3" fmla="*/ 299854 h 731546"/>
              <a:gd name="connsiteX4" fmla="*/ 562356 w 1201198"/>
              <a:gd name="connsiteY4" fmla="*/ 13949 h 731546"/>
              <a:gd name="connsiteX0" fmla="*/ 572404 w 1201198"/>
              <a:gd name="connsiteY0" fmla="*/ 177925 h 731546"/>
              <a:gd name="connsiteX1" fmla="*/ 182880 w 1201198"/>
              <a:gd name="connsiteY1" fmla="*/ 731546 h 731546"/>
              <a:gd name="connsiteX2" fmla="*/ 0 w 1201198"/>
              <a:gd name="connsiteY2" fmla="*/ 731546 h 731546"/>
              <a:gd name="connsiteX3" fmla="*/ 470916 w 1201198"/>
              <a:gd name="connsiteY3" fmla="*/ 26 h 731546"/>
              <a:gd name="connsiteX4" fmla="*/ 653796 w 1201198"/>
              <a:gd name="connsiteY4" fmla="*/ 26 h 731546"/>
              <a:gd name="connsiteX5" fmla="*/ 703134 w 1201198"/>
              <a:gd name="connsiteY5" fmla="*/ 362738 h 731546"/>
              <a:gd name="connsiteX6" fmla="*/ 1109758 w 1201198"/>
              <a:gd name="connsiteY6" fmla="*/ 548666 h 731546"/>
              <a:gd name="connsiteX7" fmla="*/ 1201198 w 1201198"/>
              <a:gd name="connsiteY7" fmla="*/ 548666 h 731546"/>
              <a:gd name="connsiteX8" fmla="*/ 1033272 w 1201198"/>
              <a:gd name="connsiteY8" fmla="*/ 731546 h 731546"/>
              <a:gd name="connsiteX9" fmla="*/ 835438 w 1201198"/>
              <a:gd name="connsiteY9" fmla="*/ 548666 h 731546"/>
              <a:gd name="connsiteX10" fmla="*/ 926878 w 1201198"/>
              <a:gd name="connsiteY10" fmla="*/ 548666 h 731546"/>
              <a:gd name="connsiteX11" fmla="*/ 470916 w 1201198"/>
              <a:gd name="connsiteY11" fmla="*/ 26 h 731546"/>
              <a:gd name="connsiteX0" fmla="*/ 1033272 w 1201198"/>
              <a:gd name="connsiteY0" fmla="*/ 731546 h 731546"/>
              <a:gd name="connsiteX1" fmla="*/ 835438 w 1201198"/>
              <a:gd name="connsiteY1" fmla="*/ 548666 h 731546"/>
              <a:gd name="connsiteX2" fmla="*/ 926878 w 1201198"/>
              <a:gd name="connsiteY2" fmla="*/ 548666 h 731546"/>
              <a:gd name="connsiteX3" fmla="*/ 470916 w 1201198"/>
              <a:gd name="connsiteY3" fmla="*/ 26 h 731546"/>
              <a:gd name="connsiteX4" fmla="*/ 653796 w 1201198"/>
              <a:gd name="connsiteY4" fmla="*/ 26 h 731546"/>
              <a:gd name="connsiteX5" fmla="*/ 1109758 w 1201198"/>
              <a:gd name="connsiteY5" fmla="*/ 548666 h 731546"/>
              <a:gd name="connsiteX6" fmla="*/ 1201198 w 1201198"/>
              <a:gd name="connsiteY6" fmla="*/ 548666 h 731546"/>
              <a:gd name="connsiteX7" fmla="*/ 1033272 w 1201198"/>
              <a:gd name="connsiteY7" fmla="*/ 731546 h 731546"/>
              <a:gd name="connsiteX0" fmla="*/ 562356 w 1201198"/>
              <a:gd name="connsiteY0" fmla="*/ 13949 h 731546"/>
              <a:gd name="connsiteX1" fmla="*/ 182880 w 1201198"/>
              <a:gd name="connsiteY1" fmla="*/ 731546 h 731546"/>
              <a:gd name="connsiteX2" fmla="*/ 0 w 1201198"/>
              <a:gd name="connsiteY2" fmla="*/ 731546 h 731546"/>
              <a:gd name="connsiteX3" fmla="*/ 90742 w 1201198"/>
              <a:gd name="connsiteY3" fmla="*/ 299854 h 731546"/>
              <a:gd name="connsiteX4" fmla="*/ 562356 w 1201198"/>
              <a:gd name="connsiteY4" fmla="*/ 13949 h 731546"/>
              <a:gd name="connsiteX0" fmla="*/ 572404 w 1201198"/>
              <a:gd name="connsiteY0" fmla="*/ 177925 h 731546"/>
              <a:gd name="connsiteX1" fmla="*/ 182880 w 1201198"/>
              <a:gd name="connsiteY1" fmla="*/ 731546 h 731546"/>
              <a:gd name="connsiteX2" fmla="*/ 0 w 1201198"/>
              <a:gd name="connsiteY2" fmla="*/ 731546 h 731546"/>
              <a:gd name="connsiteX3" fmla="*/ 470916 w 1201198"/>
              <a:gd name="connsiteY3" fmla="*/ 26 h 731546"/>
              <a:gd name="connsiteX4" fmla="*/ 653796 w 1201198"/>
              <a:gd name="connsiteY4" fmla="*/ 26 h 731546"/>
              <a:gd name="connsiteX5" fmla="*/ 703134 w 1201198"/>
              <a:gd name="connsiteY5" fmla="*/ 362738 h 731546"/>
              <a:gd name="connsiteX6" fmla="*/ 1109758 w 1201198"/>
              <a:gd name="connsiteY6" fmla="*/ 548666 h 731546"/>
              <a:gd name="connsiteX7" fmla="*/ 1201198 w 1201198"/>
              <a:gd name="connsiteY7" fmla="*/ 548666 h 731546"/>
              <a:gd name="connsiteX8" fmla="*/ 1033272 w 1201198"/>
              <a:gd name="connsiteY8" fmla="*/ 731546 h 731546"/>
              <a:gd name="connsiteX9" fmla="*/ 835438 w 1201198"/>
              <a:gd name="connsiteY9" fmla="*/ 548666 h 731546"/>
              <a:gd name="connsiteX10" fmla="*/ 926878 w 1201198"/>
              <a:gd name="connsiteY10" fmla="*/ 548666 h 731546"/>
              <a:gd name="connsiteX11" fmla="*/ 470916 w 1201198"/>
              <a:gd name="connsiteY11" fmla="*/ 26 h 731546"/>
              <a:gd name="connsiteX0" fmla="*/ 1033272 w 1201198"/>
              <a:gd name="connsiteY0" fmla="*/ 731546 h 731546"/>
              <a:gd name="connsiteX1" fmla="*/ 835438 w 1201198"/>
              <a:gd name="connsiteY1" fmla="*/ 548666 h 731546"/>
              <a:gd name="connsiteX2" fmla="*/ 926878 w 1201198"/>
              <a:gd name="connsiteY2" fmla="*/ 548666 h 731546"/>
              <a:gd name="connsiteX3" fmla="*/ 470916 w 1201198"/>
              <a:gd name="connsiteY3" fmla="*/ 26 h 731546"/>
              <a:gd name="connsiteX4" fmla="*/ 653796 w 1201198"/>
              <a:gd name="connsiteY4" fmla="*/ 26 h 731546"/>
              <a:gd name="connsiteX5" fmla="*/ 1109758 w 1201198"/>
              <a:gd name="connsiteY5" fmla="*/ 548666 h 731546"/>
              <a:gd name="connsiteX6" fmla="*/ 1201198 w 1201198"/>
              <a:gd name="connsiteY6" fmla="*/ 548666 h 731546"/>
              <a:gd name="connsiteX7" fmla="*/ 1033272 w 1201198"/>
              <a:gd name="connsiteY7" fmla="*/ 731546 h 731546"/>
              <a:gd name="connsiteX0" fmla="*/ 562356 w 1201198"/>
              <a:gd name="connsiteY0" fmla="*/ 13949 h 731546"/>
              <a:gd name="connsiteX1" fmla="*/ 182880 w 1201198"/>
              <a:gd name="connsiteY1" fmla="*/ 731546 h 731546"/>
              <a:gd name="connsiteX2" fmla="*/ 0 w 1201198"/>
              <a:gd name="connsiteY2" fmla="*/ 731546 h 731546"/>
              <a:gd name="connsiteX3" fmla="*/ 90742 w 1201198"/>
              <a:gd name="connsiteY3" fmla="*/ 299854 h 731546"/>
              <a:gd name="connsiteX4" fmla="*/ 562356 w 1201198"/>
              <a:gd name="connsiteY4" fmla="*/ 13949 h 731546"/>
              <a:gd name="connsiteX0" fmla="*/ 572404 w 1201198"/>
              <a:gd name="connsiteY0" fmla="*/ 177925 h 731546"/>
              <a:gd name="connsiteX1" fmla="*/ 182880 w 1201198"/>
              <a:gd name="connsiteY1" fmla="*/ 731546 h 731546"/>
              <a:gd name="connsiteX2" fmla="*/ 0 w 1201198"/>
              <a:gd name="connsiteY2" fmla="*/ 731546 h 731546"/>
              <a:gd name="connsiteX3" fmla="*/ 470916 w 1201198"/>
              <a:gd name="connsiteY3" fmla="*/ 26 h 731546"/>
              <a:gd name="connsiteX4" fmla="*/ 653796 w 1201198"/>
              <a:gd name="connsiteY4" fmla="*/ 26 h 731546"/>
              <a:gd name="connsiteX5" fmla="*/ 703134 w 1201198"/>
              <a:gd name="connsiteY5" fmla="*/ 362738 h 731546"/>
              <a:gd name="connsiteX6" fmla="*/ 1109758 w 1201198"/>
              <a:gd name="connsiteY6" fmla="*/ 548666 h 731546"/>
              <a:gd name="connsiteX7" fmla="*/ 1201198 w 1201198"/>
              <a:gd name="connsiteY7" fmla="*/ 548666 h 731546"/>
              <a:gd name="connsiteX8" fmla="*/ 1033272 w 1201198"/>
              <a:gd name="connsiteY8" fmla="*/ 731546 h 731546"/>
              <a:gd name="connsiteX9" fmla="*/ 835438 w 1201198"/>
              <a:gd name="connsiteY9" fmla="*/ 548666 h 731546"/>
              <a:gd name="connsiteX10" fmla="*/ 926878 w 1201198"/>
              <a:gd name="connsiteY10" fmla="*/ 548666 h 731546"/>
              <a:gd name="connsiteX11" fmla="*/ 470916 w 1201198"/>
              <a:gd name="connsiteY11" fmla="*/ 26 h 731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01198" h="731546" stroke="0" extrusionOk="0">
                <a:moveTo>
                  <a:pt x="1033272" y="731546"/>
                </a:moveTo>
                <a:lnTo>
                  <a:pt x="835438" y="548666"/>
                </a:lnTo>
                <a:lnTo>
                  <a:pt x="926878" y="548666"/>
                </a:lnTo>
                <a:cubicBezTo>
                  <a:pt x="873194" y="225686"/>
                  <a:pt x="685652" y="26"/>
                  <a:pt x="470916" y="26"/>
                </a:cubicBezTo>
                <a:lnTo>
                  <a:pt x="653796" y="26"/>
                </a:lnTo>
                <a:cubicBezTo>
                  <a:pt x="868533" y="26"/>
                  <a:pt x="1056074" y="225686"/>
                  <a:pt x="1109758" y="548666"/>
                </a:cubicBezTo>
                <a:lnTo>
                  <a:pt x="1201198" y="548666"/>
                </a:lnTo>
                <a:lnTo>
                  <a:pt x="1033272" y="731546"/>
                </a:lnTo>
                <a:close/>
              </a:path>
              <a:path w="1201198" h="731546" fill="darkenLess" stroke="0" extrusionOk="0">
                <a:moveTo>
                  <a:pt x="562356" y="13949"/>
                </a:moveTo>
                <a:cubicBezTo>
                  <a:pt x="341808" y="81764"/>
                  <a:pt x="182880" y="382300"/>
                  <a:pt x="182880" y="731546"/>
                </a:cubicBezTo>
                <a:lnTo>
                  <a:pt x="0" y="731546"/>
                </a:lnTo>
                <a:cubicBezTo>
                  <a:pt x="0" y="576339"/>
                  <a:pt x="31779" y="425154"/>
                  <a:pt x="90742" y="299854"/>
                </a:cubicBezTo>
                <a:cubicBezTo>
                  <a:pt x="198796" y="70230"/>
                  <a:pt x="382739" y="-41280"/>
                  <a:pt x="562356" y="13949"/>
                </a:cubicBezTo>
                <a:close/>
              </a:path>
              <a:path w="1201198" h="731546" fill="none" extrusionOk="0">
                <a:moveTo>
                  <a:pt x="572404" y="177925"/>
                </a:moveTo>
                <a:cubicBezTo>
                  <a:pt x="351856" y="245740"/>
                  <a:pt x="182880" y="382300"/>
                  <a:pt x="182880" y="731546"/>
                </a:cubicBezTo>
                <a:lnTo>
                  <a:pt x="0" y="731546"/>
                </a:lnTo>
                <a:cubicBezTo>
                  <a:pt x="0" y="327539"/>
                  <a:pt x="210836" y="26"/>
                  <a:pt x="470916" y="26"/>
                </a:cubicBezTo>
                <a:lnTo>
                  <a:pt x="653796" y="26"/>
                </a:lnTo>
                <a:cubicBezTo>
                  <a:pt x="692499" y="60478"/>
                  <a:pt x="607220" y="292475"/>
                  <a:pt x="703134" y="362738"/>
                </a:cubicBezTo>
                <a:cubicBezTo>
                  <a:pt x="879612" y="492018"/>
                  <a:pt x="1026747" y="459263"/>
                  <a:pt x="1109758" y="548666"/>
                </a:cubicBezTo>
                <a:lnTo>
                  <a:pt x="1201198" y="548666"/>
                </a:lnTo>
                <a:lnTo>
                  <a:pt x="1033272" y="731546"/>
                </a:lnTo>
                <a:lnTo>
                  <a:pt x="835438" y="548666"/>
                </a:lnTo>
                <a:lnTo>
                  <a:pt x="926878" y="548666"/>
                </a:lnTo>
                <a:cubicBezTo>
                  <a:pt x="873194" y="225686"/>
                  <a:pt x="685652" y="26"/>
                  <a:pt x="470916" y="26"/>
                </a:cubicBezTo>
              </a:path>
            </a:pathLst>
          </a:custGeom>
          <a:solidFill>
            <a:srgbClr val="0099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9" name="Curved Down Arrow 3"/>
          <p:cNvSpPr/>
          <p:nvPr/>
        </p:nvSpPr>
        <p:spPr>
          <a:xfrm rot="6378590">
            <a:off x="4153699" y="4636868"/>
            <a:ext cx="1438720" cy="648000"/>
          </a:xfrm>
          <a:custGeom>
            <a:avLst/>
            <a:gdLst>
              <a:gd name="connsiteX0" fmla="*/ 1033272 w 1216152"/>
              <a:gd name="connsiteY0" fmla="*/ 731520 h 731520"/>
              <a:gd name="connsiteX1" fmla="*/ 835438 w 1216152"/>
              <a:gd name="connsiteY1" fmla="*/ 548640 h 731520"/>
              <a:gd name="connsiteX2" fmla="*/ 926878 w 1216152"/>
              <a:gd name="connsiteY2" fmla="*/ 548640 h 731520"/>
              <a:gd name="connsiteX3" fmla="*/ 470916 w 1216152"/>
              <a:gd name="connsiteY3" fmla="*/ 0 h 731520"/>
              <a:gd name="connsiteX4" fmla="*/ 653796 w 1216152"/>
              <a:gd name="connsiteY4" fmla="*/ 0 h 731520"/>
              <a:gd name="connsiteX5" fmla="*/ 1109758 w 1216152"/>
              <a:gd name="connsiteY5" fmla="*/ 548640 h 731520"/>
              <a:gd name="connsiteX6" fmla="*/ 1201198 w 1216152"/>
              <a:gd name="connsiteY6" fmla="*/ 548640 h 731520"/>
              <a:gd name="connsiteX7" fmla="*/ 1033272 w 1216152"/>
              <a:gd name="connsiteY7" fmla="*/ 731520 h 731520"/>
              <a:gd name="connsiteX0" fmla="*/ 562356 w 1216152"/>
              <a:gd name="connsiteY0" fmla="*/ 13923 h 731520"/>
              <a:gd name="connsiteX1" fmla="*/ 182880 w 1216152"/>
              <a:gd name="connsiteY1" fmla="*/ 731520 h 731520"/>
              <a:gd name="connsiteX2" fmla="*/ 0 w 1216152"/>
              <a:gd name="connsiteY2" fmla="*/ 731520 h 731520"/>
              <a:gd name="connsiteX3" fmla="*/ 90742 w 1216152"/>
              <a:gd name="connsiteY3" fmla="*/ 299828 h 731520"/>
              <a:gd name="connsiteX4" fmla="*/ 562356 w 1216152"/>
              <a:gd name="connsiteY4" fmla="*/ 13923 h 731520"/>
              <a:gd name="connsiteX0" fmla="*/ 562356 w 1216152"/>
              <a:gd name="connsiteY0" fmla="*/ 13923 h 731520"/>
              <a:gd name="connsiteX1" fmla="*/ 182880 w 1216152"/>
              <a:gd name="connsiteY1" fmla="*/ 731520 h 731520"/>
              <a:gd name="connsiteX2" fmla="*/ 0 w 1216152"/>
              <a:gd name="connsiteY2" fmla="*/ 731520 h 731520"/>
              <a:gd name="connsiteX3" fmla="*/ 470916 w 1216152"/>
              <a:gd name="connsiteY3" fmla="*/ 0 h 731520"/>
              <a:gd name="connsiteX4" fmla="*/ 653796 w 1216152"/>
              <a:gd name="connsiteY4" fmla="*/ 0 h 731520"/>
              <a:gd name="connsiteX5" fmla="*/ 1109758 w 1216152"/>
              <a:gd name="connsiteY5" fmla="*/ 548640 h 731520"/>
              <a:gd name="connsiteX6" fmla="*/ 1201198 w 1216152"/>
              <a:gd name="connsiteY6" fmla="*/ 548640 h 731520"/>
              <a:gd name="connsiteX7" fmla="*/ 1033272 w 1216152"/>
              <a:gd name="connsiteY7" fmla="*/ 731520 h 731520"/>
              <a:gd name="connsiteX8" fmla="*/ 835438 w 1216152"/>
              <a:gd name="connsiteY8" fmla="*/ 548640 h 731520"/>
              <a:gd name="connsiteX9" fmla="*/ 926878 w 1216152"/>
              <a:gd name="connsiteY9" fmla="*/ 548640 h 731520"/>
              <a:gd name="connsiteX10" fmla="*/ 470916 w 1216152"/>
              <a:gd name="connsiteY10" fmla="*/ 0 h 731520"/>
              <a:gd name="connsiteX0" fmla="*/ 1033272 w 1201198"/>
              <a:gd name="connsiteY0" fmla="*/ 731546 h 731546"/>
              <a:gd name="connsiteX1" fmla="*/ 835438 w 1201198"/>
              <a:gd name="connsiteY1" fmla="*/ 548666 h 731546"/>
              <a:gd name="connsiteX2" fmla="*/ 926878 w 1201198"/>
              <a:gd name="connsiteY2" fmla="*/ 548666 h 731546"/>
              <a:gd name="connsiteX3" fmla="*/ 470916 w 1201198"/>
              <a:gd name="connsiteY3" fmla="*/ 26 h 731546"/>
              <a:gd name="connsiteX4" fmla="*/ 653796 w 1201198"/>
              <a:gd name="connsiteY4" fmla="*/ 26 h 731546"/>
              <a:gd name="connsiteX5" fmla="*/ 1109758 w 1201198"/>
              <a:gd name="connsiteY5" fmla="*/ 548666 h 731546"/>
              <a:gd name="connsiteX6" fmla="*/ 1201198 w 1201198"/>
              <a:gd name="connsiteY6" fmla="*/ 548666 h 731546"/>
              <a:gd name="connsiteX7" fmla="*/ 1033272 w 1201198"/>
              <a:gd name="connsiteY7" fmla="*/ 731546 h 731546"/>
              <a:gd name="connsiteX0" fmla="*/ 562356 w 1201198"/>
              <a:gd name="connsiteY0" fmla="*/ 13949 h 731546"/>
              <a:gd name="connsiteX1" fmla="*/ 182880 w 1201198"/>
              <a:gd name="connsiteY1" fmla="*/ 731546 h 731546"/>
              <a:gd name="connsiteX2" fmla="*/ 0 w 1201198"/>
              <a:gd name="connsiteY2" fmla="*/ 731546 h 731546"/>
              <a:gd name="connsiteX3" fmla="*/ 90742 w 1201198"/>
              <a:gd name="connsiteY3" fmla="*/ 299854 h 731546"/>
              <a:gd name="connsiteX4" fmla="*/ 562356 w 1201198"/>
              <a:gd name="connsiteY4" fmla="*/ 13949 h 731546"/>
              <a:gd name="connsiteX0" fmla="*/ 562356 w 1201198"/>
              <a:gd name="connsiteY0" fmla="*/ 13949 h 731546"/>
              <a:gd name="connsiteX1" fmla="*/ 182880 w 1201198"/>
              <a:gd name="connsiteY1" fmla="*/ 731546 h 731546"/>
              <a:gd name="connsiteX2" fmla="*/ 0 w 1201198"/>
              <a:gd name="connsiteY2" fmla="*/ 731546 h 731546"/>
              <a:gd name="connsiteX3" fmla="*/ 470916 w 1201198"/>
              <a:gd name="connsiteY3" fmla="*/ 26 h 731546"/>
              <a:gd name="connsiteX4" fmla="*/ 653796 w 1201198"/>
              <a:gd name="connsiteY4" fmla="*/ 26 h 731546"/>
              <a:gd name="connsiteX5" fmla="*/ 703134 w 1201198"/>
              <a:gd name="connsiteY5" fmla="*/ 123082 h 731546"/>
              <a:gd name="connsiteX6" fmla="*/ 1109758 w 1201198"/>
              <a:gd name="connsiteY6" fmla="*/ 548666 h 731546"/>
              <a:gd name="connsiteX7" fmla="*/ 1201198 w 1201198"/>
              <a:gd name="connsiteY7" fmla="*/ 548666 h 731546"/>
              <a:gd name="connsiteX8" fmla="*/ 1033272 w 1201198"/>
              <a:gd name="connsiteY8" fmla="*/ 731546 h 731546"/>
              <a:gd name="connsiteX9" fmla="*/ 835438 w 1201198"/>
              <a:gd name="connsiteY9" fmla="*/ 548666 h 731546"/>
              <a:gd name="connsiteX10" fmla="*/ 926878 w 1201198"/>
              <a:gd name="connsiteY10" fmla="*/ 548666 h 731546"/>
              <a:gd name="connsiteX11" fmla="*/ 470916 w 1201198"/>
              <a:gd name="connsiteY11" fmla="*/ 26 h 731546"/>
              <a:gd name="connsiteX0" fmla="*/ 1033272 w 1201198"/>
              <a:gd name="connsiteY0" fmla="*/ 731546 h 731546"/>
              <a:gd name="connsiteX1" fmla="*/ 835438 w 1201198"/>
              <a:gd name="connsiteY1" fmla="*/ 548666 h 731546"/>
              <a:gd name="connsiteX2" fmla="*/ 926878 w 1201198"/>
              <a:gd name="connsiteY2" fmla="*/ 548666 h 731546"/>
              <a:gd name="connsiteX3" fmla="*/ 470916 w 1201198"/>
              <a:gd name="connsiteY3" fmla="*/ 26 h 731546"/>
              <a:gd name="connsiteX4" fmla="*/ 653796 w 1201198"/>
              <a:gd name="connsiteY4" fmla="*/ 26 h 731546"/>
              <a:gd name="connsiteX5" fmla="*/ 1109758 w 1201198"/>
              <a:gd name="connsiteY5" fmla="*/ 548666 h 731546"/>
              <a:gd name="connsiteX6" fmla="*/ 1201198 w 1201198"/>
              <a:gd name="connsiteY6" fmla="*/ 548666 h 731546"/>
              <a:gd name="connsiteX7" fmla="*/ 1033272 w 1201198"/>
              <a:gd name="connsiteY7" fmla="*/ 731546 h 731546"/>
              <a:gd name="connsiteX0" fmla="*/ 562356 w 1201198"/>
              <a:gd name="connsiteY0" fmla="*/ 13949 h 731546"/>
              <a:gd name="connsiteX1" fmla="*/ 182880 w 1201198"/>
              <a:gd name="connsiteY1" fmla="*/ 731546 h 731546"/>
              <a:gd name="connsiteX2" fmla="*/ 0 w 1201198"/>
              <a:gd name="connsiteY2" fmla="*/ 731546 h 731546"/>
              <a:gd name="connsiteX3" fmla="*/ 90742 w 1201198"/>
              <a:gd name="connsiteY3" fmla="*/ 299854 h 731546"/>
              <a:gd name="connsiteX4" fmla="*/ 562356 w 1201198"/>
              <a:gd name="connsiteY4" fmla="*/ 13949 h 731546"/>
              <a:gd name="connsiteX0" fmla="*/ 562356 w 1201198"/>
              <a:gd name="connsiteY0" fmla="*/ 13949 h 731546"/>
              <a:gd name="connsiteX1" fmla="*/ 182880 w 1201198"/>
              <a:gd name="connsiteY1" fmla="*/ 731546 h 731546"/>
              <a:gd name="connsiteX2" fmla="*/ 0 w 1201198"/>
              <a:gd name="connsiteY2" fmla="*/ 731546 h 731546"/>
              <a:gd name="connsiteX3" fmla="*/ 470916 w 1201198"/>
              <a:gd name="connsiteY3" fmla="*/ 26 h 731546"/>
              <a:gd name="connsiteX4" fmla="*/ 653796 w 1201198"/>
              <a:gd name="connsiteY4" fmla="*/ 26 h 731546"/>
              <a:gd name="connsiteX5" fmla="*/ 652892 w 1201198"/>
              <a:gd name="connsiteY5" fmla="*/ 223990 h 731546"/>
              <a:gd name="connsiteX6" fmla="*/ 1109758 w 1201198"/>
              <a:gd name="connsiteY6" fmla="*/ 548666 h 731546"/>
              <a:gd name="connsiteX7" fmla="*/ 1201198 w 1201198"/>
              <a:gd name="connsiteY7" fmla="*/ 548666 h 731546"/>
              <a:gd name="connsiteX8" fmla="*/ 1033272 w 1201198"/>
              <a:gd name="connsiteY8" fmla="*/ 731546 h 731546"/>
              <a:gd name="connsiteX9" fmla="*/ 835438 w 1201198"/>
              <a:gd name="connsiteY9" fmla="*/ 548666 h 731546"/>
              <a:gd name="connsiteX10" fmla="*/ 926878 w 1201198"/>
              <a:gd name="connsiteY10" fmla="*/ 548666 h 731546"/>
              <a:gd name="connsiteX11" fmla="*/ 470916 w 1201198"/>
              <a:gd name="connsiteY11" fmla="*/ 26 h 731546"/>
              <a:gd name="connsiteX0" fmla="*/ 1033272 w 1201198"/>
              <a:gd name="connsiteY0" fmla="*/ 731546 h 731546"/>
              <a:gd name="connsiteX1" fmla="*/ 835438 w 1201198"/>
              <a:gd name="connsiteY1" fmla="*/ 548666 h 731546"/>
              <a:gd name="connsiteX2" fmla="*/ 926878 w 1201198"/>
              <a:gd name="connsiteY2" fmla="*/ 548666 h 731546"/>
              <a:gd name="connsiteX3" fmla="*/ 470916 w 1201198"/>
              <a:gd name="connsiteY3" fmla="*/ 26 h 731546"/>
              <a:gd name="connsiteX4" fmla="*/ 653796 w 1201198"/>
              <a:gd name="connsiteY4" fmla="*/ 26 h 731546"/>
              <a:gd name="connsiteX5" fmla="*/ 1109758 w 1201198"/>
              <a:gd name="connsiteY5" fmla="*/ 548666 h 731546"/>
              <a:gd name="connsiteX6" fmla="*/ 1201198 w 1201198"/>
              <a:gd name="connsiteY6" fmla="*/ 548666 h 731546"/>
              <a:gd name="connsiteX7" fmla="*/ 1033272 w 1201198"/>
              <a:gd name="connsiteY7" fmla="*/ 731546 h 731546"/>
              <a:gd name="connsiteX0" fmla="*/ 562356 w 1201198"/>
              <a:gd name="connsiteY0" fmla="*/ 13949 h 731546"/>
              <a:gd name="connsiteX1" fmla="*/ 182880 w 1201198"/>
              <a:gd name="connsiteY1" fmla="*/ 731546 h 731546"/>
              <a:gd name="connsiteX2" fmla="*/ 0 w 1201198"/>
              <a:gd name="connsiteY2" fmla="*/ 731546 h 731546"/>
              <a:gd name="connsiteX3" fmla="*/ 90742 w 1201198"/>
              <a:gd name="connsiteY3" fmla="*/ 299854 h 731546"/>
              <a:gd name="connsiteX4" fmla="*/ 562356 w 1201198"/>
              <a:gd name="connsiteY4" fmla="*/ 13949 h 731546"/>
              <a:gd name="connsiteX0" fmla="*/ 562356 w 1201198"/>
              <a:gd name="connsiteY0" fmla="*/ 13949 h 731546"/>
              <a:gd name="connsiteX1" fmla="*/ 182880 w 1201198"/>
              <a:gd name="connsiteY1" fmla="*/ 731546 h 731546"/>
              <a:gd name="connsiteX2" fmla="*/ 0 w 1201198"/>
              <a:gd name="connsiteY2" fmla="*/ 731546 h 731546"/>
              <a:gd name="connsiteX3" fmla="*/ 470916 w 1201198"/>
              <a:gd name="connsiteY3" fmla="*/ 26 h 731546"/>
              <a:gd name="connsiteX4" fmla="*/ 653796 w 1201198"/>
              <a:gd name="connsiteY4" fmla="*/ 26 h 731546"/>
              <a:gd name="connsiteX5" fmla="*/ 703134 w 1201198"/>
              <a:gd name="connsiteY5" fmla="*/ 362738 h 731546"/>
              <a:gd name="connsiteX6" fmla="*/ 1109758 w 1201198"/>
              <a:gd name="connsiteY6" fmla="*/ 548666 h 731546"/>
              <a:gd name="connsiteX7" fmla="*/ 1201198 w 1201198"/>
              <a:gd name="connsiteY7" fmla="*/ 548666 h 731546"/>
              <a:gd name="connsiteX8" fmla="*/ 1033272 w 1201198"/>
              <a:gd name="connsiteY8" fmla="*/ 731546 h 731546"/>
              <a:gd name="connsiteX9" fmla="*/ 835438 w 1201198"/>
              <a:gd name="connsiteY9" fmla="*/ 548666 h 731546"/>
              <a:gd name="connsiteX10" fmla="*/ 926878 w 1201198"/>
              <a:gd name="connsiteY10" fmla="*/ 548666 h 731546"/>
              <a:gd name="connsiteX11" fmla="*/ 470916 w 1201198"/>
              <a:gd name="connsiteY11" fmla="*/ 26 h 731546"/>
              <a:gd name="connsiteX0" fmla="*/ 1033272 w 1201198"/>
              <a:gd name="connsiteY0" fmla="*/ 731546 h 731546"/>
              <a:gd name="connsiteX1" fmla="*/ 835438 w 1201198"/>
              <a:gd name="connsiteY1" fmla="*/ 548666 h 731546"/>
              <a:gd name="connsiteX2" fmla="*/ 926878 w 1201198"/>
              <a:gd name="connsiteY2" fmla="*/ 548666 h 731546"/>
              <a:gd name="connsiteX3" fmla="*/ 470916 w 1201198"/>
              <a:gd name="connsiteY3" fmla="*/ 26 h 731546"/>
              <a:gd name="connsiteX4" fmla="*/ 653796 w 1201198"/>
              <a:gd name="connsiteY4" fmla="*/ 26 h 731546"/>
              <a:gd name="connsiteX5" fmla="*/ 1109758 w 1201198"/>
              <a:gd name="connsiteY5" fmla="*/ 548666 h 731546"/>
              <a:gd name="connsiteX6" fmla="*/ 1201198 w 1201198"/>
              <a:gd name="connsiteY6" fmla="*/ 548666 h 731546"/>
              <a:gd name="connsiteX7" fmla="*/ 1033272 w 1201198"/>
              <a:gd name="connsiteY7" fmla="*/ 731546 h 731546"/>
              <a:gd name="connsiteX0" fmla="*/ 562356 w 1201198"/>
              <a:gd name="connsiteY0" fmla="*/ 13949 h 731546"/>
              <a:gd name="connsiteX1" fmla="*/ 182880 w 1201198"/>
              <a:gd name="connsiteY1" fmla="*/ 731546 h 731546"/>
              <a:gd name="connsiteX2" fmla="*/ 0 w 1201198"/>
              <a:gd name="connsiteY2" fmla="*/ 731546 h 731546"/>
              <a:gd name="connsiteX3" fmla="*/ 90742 w 1201198"/>
              <a:gd name="connsiteY3" fmla="*/ 299854 h 731546"/>
              <a:gd name="connsiteX4" fmla="*/ 562356 w 1201198"/>
              <a:gd name="connsiteY4" fmla="*/ 13949 h 731546"/>
              <a:gd name="connsiteX0" fmla="*/ 572404 w 1201198"/>
              <a:gd name="connsiteY0" fmla="*/ 177925 h 731546"/>
              <a:gd name="connsiteX1" fmla="*/ 182880 w 1201198"/>
              <a:gd name="connsiteY1" fmla="*/ 731546 h 731546"/>
              <a:gd name="connsiteX2" fmla="*/ 0 w 1201198"/>
              <a:gd name="connsiteY2" fmla="*/ 731546 h 731546"/>
              <a:gd name="connsiteX3" fmla="*/ 470916 w 1201198"/>
              <a:gd name="connsiteY3" fmla="*/ 26 h 731546"/>
              <a:gd name="connsiteX4" fmla="*/ 653796 w 1201198"/>
              <a:gd name="connsiteY4" fmla="*/ 26 h 731546"/>
              <a:gd name="connsiteX5" fmla="*/ 703134 w 1201198"/>
              <a:gd name="connsiteY5" fmla="*/ 362738 h 731546"/>
              <a:gd name="connsiteX6" fmla="*/ 1109758 w 1201198"/>
              <a:gd name="connsiteY6" fmla="*/ 548666 h 731546"/>
              <a:gd name="connsiteX7" fmla="*/ 1201198 w 1201198"/>
              <a:gd name="connsiteY7" fmla="*/ 548666 h 731546"/>
              <a:gd name="connsiteX8" fmla="*/ 1033272 w 1201198"/>
              <a:gd name="connsiteY8" fmla="*/ 731546 h 731546"/>
              <a:gd name="connsiteX9" fmla="*/ 835438 w 1201198"/>
              <a:gd name="connsiteY9" fmla="*/ 548666 h 731546"/>
              <a:gd name="connsiteX10" fmla="*/ 926878 w 1201198"/>
              <a:gd name="connsiteY10" fmla="*/ 548666 h 731546"/>
              <a:gd name="connsiteX11" fmla="*/ 470916 w 1201198"/>
              <a:gd name="connsiteY11" fmla="*/ 26 h 731546"/>
              <a:gd name="connsiteX0" fmla="*/ 1033272 w 1201198"/>
              <a:gd name="connsiteY0" fmla="*/ 731546 h 731546"/>
              <a:gd name="connsiteX1" fmla="*/ 835438 w 1201198"/>
              <a:gd name="connsiteY1" fmla="*/ 548666 h 731546"/>
              <a:gd name="connsiteX2" fmla="*/ 926878 w 1201198"/>
              <a:gd name="connsiteY2" fmla="*/ 548666 h 731546"/>
              <a:gd name="connsiteX3" fmla="*/ 470916 w 1201198"/>
              <a:gd name="connsiteY3" fmla="*/ 26 h 731546"/>
              <a:gd name="connsiteX4" fmla="*/ 653796 w 1201198"/>
              <a:gd name="connsiteY4" fmla="*/ 26 h 731546"/>
              <a:gd name="connsiteX5" fmla="*/ 1109758 w 1201198"/>
              <a:gd name="connsiteY5" fmla="*/ 548666 h 731546"/>
              <a:gd name="connsiteX6" fmla="*/ 1201198 w 1201198"/>
              <a:gd name="connsiteY6" fmla="*/ 548666 h 731546"/>
              <a:gd name="connsiteX7" fmla="*/ 1033272 w 1201198"/>
              <a:gd name="connsiteY7" fmla="*/ 731546 h 731546"/>
              <a:gd name="connsiteX0" fmla="*/ 562356 w 1201198"/>
              <a:gd name="connsiteY0" fmla="*/ 13949 h 731546"/>
              <a:gd name="connsiteX1" fmla="*/ 182880 w 1201198"/>
              <a:gd name="connsiteY1" fmla="*/ 731546 h 731546"/>
              <a:gd name="connsiteX2" fmla="*/ 0 w 1201198"/>
              <a:gd name="connsiteY2" fmla="*/ 731546 h 731546"/>
              <a:gd name="connsiteX3" fmla="*/ 90742 w 1201198"/>
              <a:gd name="connsiteY3" fmla="*/ 299854 h 731546"/>
              <a:gd name="connsiteX4" fmla="*/ 562356 w 1201198"/>
              <a:gd name="connsiteY4" fmla="*/ 13949 h 731546"/>
              <a:gd name="connsiteX0" fmla="*/ 572404 w 1201198"/>
              <a:gd name="connsiteY0" fmla="*/ 177925 h 731546"/>
              <a:gd name="connsiteX1" fmla="*/ 182880 w 1201198"/>
              <a:gd name="connsiteY1" fmla="*/ 731546 h 731546"/>
              <a:gd name="connsiteX2" fmla="*/ 0 w 1201198"/>
              <a:gd name="connsiteY2" fmla="*/ 731546 h 731546"/>
              <a:gd name="connsiteX3" fmla="*/ 470916 w 1201198"/>
              <a:gd name="connsiteY3" fmla="*/ 26 h 731546"/>
              <a:gd name="connsiteX4" fmla="*/ 653796 w 1201198"/>
              <a:gd name="connsiteY4" fmla="*/ 26 h 731546"/>
              <a:gd name="connsiteX5" fmla="*/ 703134 w 1201198"/>
              <a:gd name="connsiteY5" fmla="*/ 362738 h 731546"/>
              <a:gd name="connsiteX6" fmla="*/ 1109758 w 1201198"/>
              <a:gd name="connsiteY6" fmla="*/ 548666 h 731546"/>
              <a:gd name="connsiteX7" fmla="*/ 1201198 w 1201198"/>
              <a:gd name="connsiteY7" fmla="*/ 548666 h 731546"/>
              <a:gd name="connsiteX8" fmla="*/ 1033272 w 1201198"/>
              <a:gd name="connsiteY8" fmla="*/ 731546 h 731546"/>
              <a:gd name="connsiteX9" fmla="*/ 835438 w 1201198"/>
              <a:gd name="connsiteY9" fmla="*/ 548666 h 731546"/>
              <a:gd name="connsiteX10" fmla="*/ 926878 w 1201198"/>
              <a:gd name="connsiteY10" fmla="*/ 548666 h 731546"/>
              <a:gd name="connsiteX11" fmla="*/ 470916 w 1201198"/>
              <a:gd name="connsiteY11" fmla="*/ 26 h 731546"/>
              <a:gd name="connsiteX0" fmla="*/ 1033272 w 1201198"/>
              <a:gd name="connsiteY0" fmla="*/ 731546 h 731546"/>
              <a:gd name="connsiteX1" fmla="*/ 835438 w 1201198"/>
              <a:gd name="connsiteY1" fmla="*/ 548666 h 731546"/>
              <a:gd name="connsiteX2" fmla="*/ 926878 w 1201198"/>
              <a:gd name="connsiteY2" fmla="*/ 548666 h 731546"/>
              <a:gd name="connsiteX3" fmla="*/ 470916 w 1201198"/>
              <a:gd name="connsiteY3" fmla="*/ 26 h 731546"/>
              <a:gd name="connsiteX4" fmla="*/ 653796 w 1201198"/>
              <a:gd name="connsiteY4" fmla="*/ 26 h 731546"/>
              <a:gd name="connsiteX5" fmla="*/ 1109758 w 1201198"/>
              <a:gd name="connsiteY5" fmla="*/ 548666 h 731546"/>
              <a:gd name="connsiteX6" fmla="*/ 1201198 w 1201198"/>
              <a:gd name="connsiteY6" fmla="*/ 548666 h 731546"/>
              <a:gd name="connsiteX7" fmla="*/ 1033272 w 1201198"/>
              <a:gd name="connsiteY7" fmla="*/ 731546 h 731546"/>
              <a:gd name="connsiteX0" fmla="*/ 562356 w 1201198"/>
              <a:gd name="connsiteY0" fmla="*/ 13949 h 731546"/>
              <a:gd name="connsiteX1" fmla="*/ 182880 w 1201198"/>
              <a:gd name="connsiteY1" fmla="*/ 731546 h 731546"/>
              <a:gd name="connsiteX2" fmla="*/ 0 w 1201198"/>
              <a:gd name="connsiteY2" fmla="*/ 731546 h 731546"/>
              <a:gd name="connsiteX3" fmla="*/ 90742 w 1201198"/>
              <a:gd name="connsiteY3" fmla="*/ 299854 h 731546"/>
              <a:gd name="connsiteX4" fmla="*/ 562356 w 1201198"/>
              <a:gd name="connsiteY4" fmla="*/ 13949 h 731546"/>
              <a:gd name="connsiteX0" fmla="*/ 572404 w 1201198"/>
              <a:gd name="connsiteY0" fmla="*/ 177925 h 731546"/>
              <a:gd name="connsiteX1" fmla="*/ 182880 w 1201198"/>
              <a:gd name="connsiteY1" fmla="*/ 731546 h 731546"/>
              <a:gd name="connsiteX2" fmla="*/ 0 w 1201198"/>
              <a:gd name="connsiteY2" fmla="*/ 731546 h 731546"/>
              <a:gd name="connsiteX3" fmla="*/ 470916 w 1201198"/>
              <a:gd name="connsiteY3" fmla="*/ 26 h 731546"/>
              <a:gd name="connsiteX4" fmla="*/ 653796 w 1201198"/>
              <a:gd name="connsiteY4" fmla="*/ 26 h 731546"/>
              <a:gd name="connsiteX5" fmla="*/ 703134 w 1201198"/>
              <a:gd name="connsiteY5" fmla="*/ 362738 h 731546"/>
              <a:gd name="connsiteX6" fmla="*/ 1109758 w 1201198"/>
              <a:gd name="connsiteY6" fmla="*/ 548666 h 731546"/>
              <a:gd name="connsiteX7" fmla="*/ 1201198 w 1201198"/>
              <a:gd name="connsiteY7" fmla="*/ 548666 h 731546"/>
              <a:gd name="connsiteX8" fmla="*/ 1033272 w 1201198"/>
              <a:gd name="connsiteY8" fmla="*/ 731546 h 731546"/>
              <a:gd name="connsiteX9" fmla="*/ 835438 w 1201198"/>
              <a:gd name="connsiteY9" fmla="*/ 548666 h 731546"/>
              <a:gd name="connsiteX10" fmla="*/ 926878 w 1201198"/>
              <a:gd name="connsiteY10" fmla="*/ 548666 h 731546"/>
              <a:gd name="connsiteX11" fmla="*/ 470916 w 1201198"/>
              <a:gd name="connsiteY11" fmla="*/ 26 h 731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01198" h="731546" stroke="0" extrusionOk="0">
                <a:moveTo>
                  <a:pt x="1033272" y="731546"/>
                </a:moveTo>
                <a:lnTo>
                  <a:pt x="835438" y="548666"/>
                </a:lnTo>
                <a:lnTo>
                  <a:pt x="926878" y="548666"/>
                </a:lnTo>
                <a:cubicBezTo>
                  <a:pt x="873194" y="225686"/>
                  <a:pt x="685652" y="26"/>
                  <a:pt x="470916" y="26"/>
                </a:cubicBezTo>
                <a:lnTo>
                  <a:pt x="653796" y="26"/>
                </a:lnTo>
                <a:cubicBezTo>
                  <a:pt x="868533" y="26"/>
                  <a:pt x="1056074" y="225686"/>
                  <a:pt x="1109758" y="548666"/>
                </a:cubicBezTo>
                <a:lnTo>
                  <a:pt x="1201198" y="548666"/>
                </a:lnTo>
                <a:lnTo>
                  <a:pt x="1033272" y="731546"/>
                </a:lnTo>
                <a:close/>
              </a:path>
              <a:path w="1201198" h="731546" fill="darkenLess" stroke="0" extrusionOk="0">
                <a:moveTo>
                  <a:pt x="562356" y="13949"/>
                </a:moveTo>
                <a:cubicBezTo>
                  <a:pt x="341808" y="81764"/>
                  <a:pt x="182880" y="382300"/>
                  <a:pt x="182880" y="731546"/>
                </a:cubicBezTo>
                <a:lnTo>
                  <a:pt x="0" y="731546"/>
                </a:lnTo>
                <a:cubicBezTo>
                  <a:pt x="0" y="576339"/>
                  <a:pt x="31779" y="425154"/>
                  <a:pt x="90742" y="299854"/>
                </a:cubicBezTo>
                <a:cubicBezTo>
                  <a:pt x="198796" y="70230"/>
                  <a:pt x="382739" y="-41280"/>
                  <a:pt x="562356" y="13949"/>
                </a:cubicBezTo>
                <a:close/>
              </a:path>
              <a:path w="1201198" h="731546" fill="none" extrusionOk="0">
                <a:moveTo>
                  <a:pt x="572404" y="177925"/>
                </a:moveTo>
                <a:cubicBezTo>
                  <a:pt x="351856" y="245740"/>
                  <a:pt x="182880" y="382300"/>
                  <a:pt x="182880" y="731546"/>
                </a:cubicBezTo>
                <a:lnTo>
                  <a:pt x="0" y="731546"/>
                </a:lnTo>
                <a:cubicBezTo>
                  <a:pt x="0" y="327539"/>
                  <a:pt x="210836" y="26"/>
                  <a:pt x="470916" y="26"/>
                </a:cubicBezTo>
                <a:lnTo>
                  <a:pt x="653796" y="26"/>
                </a:lnTo>
                <a:cubicBezTo>
                  <a:pt x="692499" y="60478"/>
                  <a:pt x="607220" y="292475"/>
                  <a:pt x="703134" y="362738"/>
                </a:cubicBezTo>
                <a:cubicBezTo>
                  <a:pt x="879612" y="492018"/>
                  <a:pt x="1026747" y="459263"/>
                  <a:pt x="1109758" y="548666"/>
                </a:cubicBezTo>
                <a:lnTo>
                  <a:pt x="1201198" y="548666"/>
                </a:lnTo>
                <a:lnTo>
                  <a:pt x="1033272" y="731546"/>
                </a:lnTo>
                <a:lnTo>
                  <a:pt x="835438" y="548666"/>
                </a:lnTo>
                <a:lnTo>
                  <a:pt x="926878" y="548666"/>
                </a:lnTo>
                <a:cubicBezTo>
                  <a:pt x="873194" y="225686"/>
                  <a:pt x="685652" y="26"/>
                  <a:pt x="470916" y="26"/>
                </a:cubicBezTo>
              </a:path>
            </a:pathLst>
          </a:custGeom>
          <a:solidFill>
            <a:srgbClr val="0099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47864" y="2852936"/>
            <a:ext cx="2024428" cy="646331"/>
          </a:xfrm>
          <a:prstGeom prst="rect">
            <a:avLst/>
          </a:prstGeom>
          <a:solidFill>
            <a:srgbClr val="FFFF85"/>
          </a:solidFill>
        </p:spPr>
        <p:txBody>
          <a:bodyPr wrap="square" rtlCol="0">
            <a:spAutoFit/>
          </a:bodyPr>
          <a:lstStyle/>
          <a:p>
            <a:r>
              <a:rPr lang="hr-HR" dirty="0"/>
              <a:t>SKUPITI I RAZVRSTATI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86069" y="4591536"/>
            <a:ext cx="1933449" cy="646331"/>
          </a:xfrm>
          <a:prstGeom prst="rect">
            <a:avLst/>
          </a:prstGeom>
          <a:solidFill>
            <a:srgbClr val="FFFF85"/>
          </a:solidFill>
        </p:spPr>
        <p:txBody>
          <a:bodyPr wrap="square" rtlCol="0">
            <a:spAutoFit/>
          </a:bodyPr>
          <a:lstStyle/>
          <a:p>
            <a:r>
              <a:rPr lang="hr-HR" dirty="0"/>
              <a:t>PONOVNO UPOTRIJEBITI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40559" y="4591536"/>
            <a:ext cx="1522174" cy="646331"/>
          </a:xfrm>
          <a:prstGeom prst="rect">
            <a:avLst/>
          </a:prstGeom>
          <a:solidFill>
            <a:srgbClr val="FFFF85"/>
          </a:solidFill>
        </p:spPr>
        <p:txBody>
          <a:bodyPr wrap="square" rtlCol="0">
            <a:spAutoFit/>
          </a:bodyPr>
          <a:lstStyle/>
          <a:p>
            <a:r>
              <a:rPr lang="hr-HR" dirty="0"/>
              <a:t>PONOVNO PRERADITI</a:t>
            </a:r>
          </a:p>
        </p:txBody>
      </p:sp>
      <p:sp>
        <p:nvSpPr>
          <p:cNvPr id="5" name="Rectangle 4"/>
          <p:cNvSpPr/>
          <p:nvPr/>
        </p:nvSpPr>
        <p:spPr>
          <a:xfrm>
            <a:off x="467543" y="949327"/>
            <a:ext cx="80622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/>
              <a:t>Potraži na ambalaži različitih proizvoda znak koji potvrđuje da je ta ambalaža izrađena od ponovno prerađenog otpada.</a:t>
            </a:r>
          </a:p>
        </p:txBody>
      </p:sp>
    </p:spTree>
    <p:extLst>
      <p:ext uri="{BB962C8B-B14F-4D97-AF65-F5344CB8AC3E}">
        <p14:creationId xmlns:p14="http://schemas.microsoft.com/office/powerpoint/2010/main" val="19071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4000" b="1" dirty="0"/>
              <a:t>ZAJEDNO S RODITELJIMA SUDJELUJTE U RAZVRSTAVANJU OTPADA!</a:t>
            </a:r>
          </a:p>
        </p:txBody>
      </p:sp>
    </p:spTree>
    <p:extLst>
      <p:ext uri="{BB962C8B-B14F-4D97-AF65-F5344CB8AC3E}">
        <p14:creationId xmlns:p14="http://schemas.microsoft.com/office/powerpoint/2010/main" val="3235875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hr-HR" sz="4000" b="1" dirty="0"/>
              <a:t>Okoliš je sve što nas okružuje.</a:t>
            </a:r>
          </a:p>
          <a:p>
            <a:pPr marL="0" indent="0">
              <a:buNone/>
            </a:pPr>
            <a:endParaRPr lang="hr-HR" sz="4000" b="1" dirty="0"/>
          </a:p>
          <a:p>
            <a:pPr>
              <a:buFont typeface="Wingdings" pitchFamily="2" charset="2"/>
              <a:buChar char="§"/>
            </a:pPr>
            <a:r>
              <a:rPr lang="hr-HR" sz="4000" b="1" dirty="0"/>
              <a:t>Čuvanjem okoliša čuvamo i sebe.</a:t>
            </a:r>
          </a:p>
        </p:txBody>
      </p:sp>
    </p:spTree>
    <p:extLst>
      <p:ext uri="{BB962C8B-B14F-4D97-AF65-F5344CB8AC3E}">
        <p14:creationId xmlns:p14="http://schemas.microsoft.com/office/powerpoint/2010/main" val="3633189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4000" b="1" dirty="0"/>
              <a:t>Otpad je sve što bacamo.</a:t>
            </a:r>
          </a:p>
          <a:p>
            <a:endParaRPr lang="hr-HR" sz="4000" b="1" dirty="0"/>
          </a:p>
          <a:p>
            <a:r>
              <a:rPr lang="hr-HR" sz="4000" b="1" dirty="0"/>
              <a:t>Smeće je dio otpada koji više ne možemo upotrijebiti.</a:t>
            </a:r>
          </a:p>
        </p:txBody>
      </p:sp>
    </p:spTree>
    <p:extLst>
      <p:ext uri="{BB962C8B-B14F-4D97-AF65-F5344CB8AC3E}">
        <p14:creationId xmlns:p14="http://schemas.microsoft.com/office/powerpoint/2010/main" val="79126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sz="4000" b="1" dirty="0"/>
              <a:t>Dio otpada se može ponovno preraditi (RECIKLIRATI)</a:t>
            </a:r>
          </a:p>
          <a:p>
            <a:r>
              <a:rPr lang="hr-HR" sz="4000" b="1" dirty="0"/>
              <a:t>papir</a:t>
            </a:r>
          </a:p>
          <a:p>
            <a:r>
              <a:rPr lang="hr-HR" sz="4000" b="1" dirty="0"/>
              <a:t>staklo</a:t>
            </a:r>
          </a:p>
          <a:p>
            <a:r>
              <a:rPr lang="hr-HR" sz="4000" b="1" dirty="0"/>
              <a:t>plastika</a:t>
            </a:r>
          </a:p>
          <a:p>
            <a:r>
              <a:rPr lang="hr-HR" sz="4000" b="1" dirty="0"/>
              <a:t>metal</a:t>
            </a:r>
          </a:p>
          <a:p>
            <a:r>
              <a:rPr lang="hr-HR" sz="4000" b="1" dirty="0"/>
              <a:t>baterije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74990" y="3987729"/>
            <a:ext cx="324036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dirty="0"/>
              <a:t>ODVAJAMO U POSEBNE SPREMNIKE.</a:t>
            </a:r>
          </a:p>
        </p:txBody>
      </p:sp>
      <p:sp>
        <p:nvSpPr>
          <p:cNvPr id="5" name="Right Brace 4"/>
          <p:cNvSpPr/>
          <p:nvPr/>
        </p:nvSpPr>
        <p:spPr>
          <a:xfrm>
            <a:off x="3515376" y="3241677"/>
            <a:ext cx="1391016" cy="2276334"/>
          </a:xfrm>
          <a:prstGeom prst="rightBrace">
            <a:avLst>
              <a:gd name="adj1" fmla="val 8333"/>
              <a:gd name="adj2" fmla="val 49434"/>
            </a:avLst>
          </a:prstGeom>
          <a:ln w="15875">
            <a:solidFill>
              <a:schemeClr val="accent3">
                <a:lumMod val="75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>
              <a:ln>
                <a:solidFill>
                  <a:schemeClr val="accent3">
                    <a:lumMod val="75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89922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b="1" dirty="0">
                <a:latin typeface="Arial" pitchFamily="34" charset="0"/>
                <a:cs typeface="Arial" pitchFamily="34" charset="0"/>
              </a:rPr>
              <a:t>spremnik za papir</a:t>
            </a:r>
            <a:r>
              <a:rPr lang="hr-HR" b="1" dirty="0"/>
              <a:t>       			 </a:t>
            </a:r>
            <a:r>
              <a:rPr lang="hr-HR" b="1" dirty="0">
                <a:latin typeface="Arial" pitchFamily="34" charset="0"/>
                <a:cs typeface="Arial" pitchFamily="34" charset="0"/>
              </a:rPr>
              <a:t>spremnik za plastiku</a:t>
            </a:r>
          </a:p>
          <a:p>
            <a:pPr marL="0" indent="0">
              <a:buNone/>
            </a:pPr>
            <a:r>
              <a:rPr lang="hr-HR" b="1" dirty="0">
                <a:latin typeface="Arial" pitchFamily="34" charset="0"/>
                <a:cs typeface="Arial" pitchFamily="34" charset="0"/>
              </a:rPr>
              <a:t>                                                  			PET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6" r="20846"/>
          <a:stretch/>
        </p:blipFill>
        <p:spPr>
          <a:xfrm>
            <a:off x="539552" y="2636912"/>
            <a:ext cx="2840182" cy="32129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8" t="-4383" r="13606" b="-498"/>
          <a:stretch/>
        </p:blipFill>
        <p:spPr>
          <a:xfrm>
            <a:off x="5076056" y="2508026"/>
            <a:ext cx="3052161" cy="3182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299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b="1" dirty="0">
                <a:latin typeface="Arial" pitchFamily="34" charset="0"/>
                <a:cs typeface="Arial" pitchFamily="34" charset="0"/>
              </a:rPr>
              <a:t>spremnik za staklo       			spremnik za metal  </a:t>
            </a:r>
          </a:p>
          <a:p>
            <a:pPr marL="0" indent="0">
              <a:buNone/>
            </a:pPr>
            <a:r>
              <a:rPr lang="hr-HR" b="1" dirty="0">
                <a:latin typeface="Arial" pitchFamily="34" charset="0"/>
                <a:cs typeface="Arial" pitchFamily="34" charset="0"/>
              </a:rPr>
              <a:t>                                                 			 MET                                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8" r="8741"/>
          <a:stretch/>
        </p:blipFill>
        <p:spPr>
          <a:xfrm>
            <a:off x="539552" y="2529821"/>
            <a:ext cx="3156470" cy="29429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15" r="50000" b="12725"/>
          <a:stretch/>
        </p:blipFill>
        <p:spPr>
          <a:xfrm>
            <a:off x="5004048" y="2564904"/>
            <a:ext cx="2952328" cy="323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11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>
                <a:latin typeface="Arial" pitchFamily="34" charset="0"/>
                <a:cs typeface="Arial" pitchFamily="34" charset="0"/>
              </a:rPr>
              <a:t>spremnik za stare          	  </a:t>
            </a:r>
            <a:r>
              <a:rPr lang="hr-HR" sz="2400" dirty="0">
                <a:latin typeface="Arial" pitchFamily="34" charset="0"/>
                <a:cs typeface="Arial" pitchFamily="34" charset="0"/>
              </a:rPr>
              <a:t>Što misliš, zašto postoji</a:t>
            </a:r>
          </a:p>
          <a:p>
            <a:pPr marL="0" indent="0">
              <a:buNone/>
            </a:pPr>
            <a:r>
              <a:rPr lang="hr-HR" dirty="0">
                <a:latin typeface="Arial" pitchFamily="34" charset="0"/>
                <a:cs typeface="Arial" pitchFamily="34" charset="0"/>
              </a:rPr>
              <a:t>        baterije                     	</a:t>
            </a:r>
            <a:r>
              <a:rPr lang="hr-HR" sz="2400" dirty="0">
                <a:latin typeface="Arial" pitchFamily="34" charset="0"/>
                <a:cs typeface="Arial" pitchFamily="34" charset="0"/>
              </a:rPr>
              <a:t>spremnik za stare lijekove?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5" t="11689" r="14167" b="7700"/>
          <a:stretch/>
        </p:blipFill>
        <p:spPr>
          <a:xfrm>
            <a:off x="755576" y="2810308"/>
            <a:ext cx="2327565" cy="33666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3" t="11717" r="8518"/>
          <a:stretch/>
        </p:blipFill>
        <p:spPr>
          <a:xfrm>
            <a:off x="4932040" y="2810308"/>
            <a:ext cx="2457336" cy="36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64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Mnoge stare baterije i akumulatori u sebi sadrže teške metale kao što su olovo, kadmij ili živa koji, koliko su korisni, toliko su i štetni.</a:t>
            </a:r>
          </a:p>
          <a:p>
            <a:pPr marL="0" indent="0">
              <a:buNone/>
            </a:pPr>
            <a:r>
              <a:rPr lang="hr-HR" dirty="0"/>
              <a:t> </a:t>
            </a:r>
          </a:p>
          <a:p>
            <a:r>
              <a:rPr lang="hr-HR" dirty="0"/>
              <a:t>Iz oštećenih kućišta starih baterija može doći do istjecanja opasnih tvari i teških metala u vodu i okoliš, čime se ozbiljno ugrožava priroda te zdravlje ljudi i životinja.</a:t>
            </a:r>
          </a:p>
          <a:p>
            <a:pPr marL="0" indent="0">
              <a:buNone/>
            </a:pPr>
            <a:r>
              <a:rPr lang="hr-HR" dirty="0"/>
              <a:t> 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87132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/>
              <a:t>Ljudi ponekad onečišćuju okoliš.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510316"/>
            <a:ext cx="4824536" cy="366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25492"/>
      </p:ext>
    </p:extLst>
  </p:cSld>
  <p:clrMapOvr>
    <a:masterClrMapping/>
  </p:clrMapOvr>
</p:sld>
</file>

<file path=ppt/theme/theme1.xml><?xml version="1.0" encoding="utf-8"?>
<a:theme xmlns:a="http://schemas.openxmlformats.org/drawingml/2006/main" name="Theme P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 PK" id="{3C9D1AFA-7573-415F-A1D3-8C8FA12B396C}" vid="{F727F3AE-4F83-4214-81B4-9D8E86ECB0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 PK</Template>
  <TotalTime>131</TotalTime>
  <Words>166</Words>
  <Application>Microsoft Office PowerPoint</Application>
  <PresentationFormat>On-screen Show (4:3)</PresentationFormat>
  <Paragraphs>31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Theme PK</vt:lpstr>
      <vt:lpstr>Zaštita i čuvanje  okoliša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Zaštita i čuvanje okoliša</dc:title>
  <dc:creator>Guest</dc:creator>
  <cp:lastModifiedBy>Maja Jelić-Kolar</cp:lastModifiedBy>
  <cp:revision>15</cp:revision>
  <dcterms:created xsi:type="dcterms:W3CDTF">2014-10-27T23:01:19Z</dcterms:created>
  <dcterms:modified xsi:type="dcterms:W3CDTF">2016-09-08T11:31:15Z</dcterms:modified>
</cp:coreProperties>
</file>