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634" y="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6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26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57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444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977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174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008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762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476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23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ED2A-2577-496B-B766-BEFD9445E415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ACE2-861B-45FB-B089-0AE7CA0D0DA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33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4860032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213285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/>
              <a:t>ZAŠTITA OD POŽARA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 txBox="1">
            <a:spLocks/>
          </p:cNvSpPr>
          <p:nvPr/>
        </p:nvSpPr>
        <p:spPr>
          <a:xfrm>
            <a:off x="517787" y="1484784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800" b="1" i="0" u="none" strike="noStrike" kern="1200" spc="50" normalizeH="0" baseline="0" noProof="0" dirty="0">
                <a:ln w="12700" cmpd="sng">
                  <a:noFill/>
                  <a:prstDash val="solid"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Kada je vatra ljudima korisna?</a:t>
            </a: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500034" y="3140968"/>
            <a:ext cx="7772400" cy="2571768"/>
          </a:xfrm>
          <a:prstGeom prst="rect">
            <a:avLst/>
          </a:prstGeom>
          <a:effectLst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000" i="0" u="none" strike="noStrike" kern="1200" normalizeH="0" baseline="0" noProof="0" dirty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Vatra je ljudima korisna ako je pod kontrolom.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323850" y="404813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4000" dirty="0"/>
              <a:t>Za što sve koristimo vatru?</a:t>
            </a:r>
          </a:p>
        </p:txBody>
      </p:sp>
      <p:sp>
        <p:nvSpPr>
          <p:cNvPr id="3" name="Podnaslov 4"/>
          <p:cNvSpPr txBox="1">
            <a:spLocks/>
          </p:cNvSpPr>
          <p:nvPr/>
        </p:nvSpPr>
        <p:spPr>
          <a:xfrm rot="10800000" flipV="1">
            <a:off x="4787900" y="1785926"/>
            <a:ext cx="3384550" cy="394653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600" dirty="0"/>
              <a:t>	* Zagrijavanje i osvjetljavanje prostora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600" dirty="0"/>
              <a:t>	* Pripremanje hrane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600" dirty="0"/>
              <a:t>	* Zagrijavanje vode</a:t>
            </a:r>
          </a:p>
        </p:txBody>
      </p:sp>
      <p:pic>
        <p:nvPicPr>
          <p:cNvPr id="4" name="Picture 2" descr="http://www.public-domain-image.com/miscellaneous/fire-flame/slides/camp-fires.jpg"/>
          <p:cNvPicPr>
            <a:picLocks noChangeAspect="1" noChangeArrowheads="1"/>
          </p:cNvPicPr>
          <p:nvPr/>
        </p:nvPicPr>
        <p:blipFill>
          <a:blip r:embed="rId3" cstate="print"/>
          <a:srcRect l="35484" t="6451"/>
          <a:stretch>
            <a:fillRect/>
          </a:stretch>
        </p:blipFill>
        <p:spPr bwMode="auto">
          <a:xfrm>
            <a:off x="900113" y="2060575"/>
            <a:ext cx="3243262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611188" y="404813"/>
            <a:ext cx="7772400" cy="1470025"/>
          </a:xfrm>
          <a:prstGeom prst="rect">
            <a:avLst/>
          </a:prstGeom>
          <a:ln>
            <a:noFill/>
          </a:ln>
          <a:effectLst/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hr-HR" sz="4000" dirty="0"/>
              <a:t>Što je to požar? Kada vatra postaje opasna? </a:t>
            </a:r>
          </a:p>
        </p:txBody>
      </p:sp>
      <p:sp>
        <p:nvSpPr>
          <p:cNvPr id="3" name="Podnaslov 3"/>
          <p:cNvSpPr txBox="1">
            <a:spLocks/>
          </p:cNvSpPr>
          <p:nvPr/>
        </p:nvSpPr>
        <p:spPr>
          <a:xfrm>
            <a:off x="971550" y="2492375"/>
            <a:ext cx="7561263" cy="3600450"/>
          </a:xfrm>
          <a:prstGeom prst="rect">
            <a:avLst/>
          </a:prstGeom>
          <a:ln>
            <a:noFill/>
          </a:ln>
          <a:effectLst/>
        </p:spPr>
        <p:txBody>
          <a:bodyPr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500" dirty="0"/>
              <a:t>Požar je vatra koja je izmakla nadzoru.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r-HR" sz="35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500" dirty="0"/>
              <a:t>S vatrom je potreban izniman oprez.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hr-HR" sz="35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500" dirty="0"/>
              <a:t>Svako neoprezno korištenje vatrom može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3500" dirty="0"/>
              <a:t>prouzročiti požar.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32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r-HR" sz="32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uLnTx/>
                <a:uFillTx/>
              </a:rPr>
              <a:t>   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323850" y="404813"/>
            <a:ext cx="424815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600" dirty="0"/>
              <a:t>Požar se najsigurnije gasi vatrogasnim uređajima.</a:t>
            </a:r>
          </a:p>
        </p:txBody>
      </p:sp>
      <p:sp>
        <p:nvSpPr>
          <p:cNvPr id="3" name="Podnaslov 4"/>
          <p:cNvSpPr txBox="1">
            <a:spLocks/>
          </p:cNvSpPr>
          <p:nvPr/>
        </p:nvSpPr>
        <p:spPr>
          <a:xfrm rot="10800000" flipV="1">
            <a:off x="5004048" y="1988840"/>
            <a:ext cx="3384550" cy="31496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r-HR" sz="4000" dirty="0"/>
              <a:t>	Neki požari mogu se gasiti vodom ili pijeskom.</a:t>
            </a:r>
          </a:p>
        </p:txBody>
      </p:sp>
      <p:pic>
        <p:nvPicPr>
          <p:cNvPr id="5" name="Picture 2" descr="http://www.kontrolbiro.hr/Portals/KontrolbiroHr/Slike/AtestBiro/slik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039" y="2708920"/>
            <a:ext cx="42386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107504" y="69980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600" dirty="0"/>
              <a:t>U požaru ljudima mogu izgorjeti domovi.</a:t>
            </a: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457200" y="5643578"/>
            <a:ext cx="8229600" cy="48258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hr-HR" sz="3600" dirty="0"/>
              <a:t>Ljudi mogu stradati, pa čak i izgubiti život.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hr-HR" sz="3600" dirty="0"/>
          </a:p>
        </p:txBody>
      </p:sp>
      <p:pic>
        <p:nvPicPr>
          <p:cNvPr id="1026" name="Picture 2" descr="https://encrypted-tbn2.gstatic.com/images?q=tbn:ANd9GcTJ3-kEXY8RET0efl1AN8F9LIzuZFTDIqhcUlh-HWGcGxMsWov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1857364"/>
            <a:ext cx="450059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395536" y="83671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5400" dirty="0"/>
              <a:t>Požar uništava prirodu.</a:t>
            </a: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4139952" y="2636912"/>
            <a:ext cx="4243392" cy="42084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3600" dirty="0"/>
              <a:t>	U požarima često nestanu cijele šume i sve biljke i životinje koje žive u njoj.</a:t>
            </a:r>
          </a:p>
        </p:txBody>
      </p:sp>
      <p:pic>
        <p:nvPicPr>
          <p:cNvPr id="20482" name="Picture 2" descr="https://encrypted-tbn2.gstatic.com/images?q=tbn:ANd9GcTKA_urT5G2_pKtNfpFt89mxgKYQe9sOGDY2zcstMFKmi_yvXx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636912"/>
            <a:ext cx="3135862" cy="2931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323528" y="764704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4400" dirty="0"/>
              <a:t>Što napraviti ako dođe do požara?</a:t>
            </a:r>
          </a:p>
        </p:txBody>
      </p:sp>
      <p:sp>
        <p:nvSpPr>
          <p:cNvPr id="3" name="Rezervirano mjesto sadržaja 2"/>
          <p:cNvSpPr txBox="1">
            <a:spLocks/>
          </p:cNvSpPr>
          <p:nvPr/>
        </p:nvSpPr>
        <p:spPr>
          <a:xfrm>
            <a:off x="1043608" y="2636912"/>
            <a:ext cx="7200850" cy="222084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hr-HR" sz="3200" b="1" i="0" u="none" strike="noStrike" kern="1200" normalizeH="0" baseline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Odmah treba pozvati vatrogasce.</a:t>
            </a:r>
            <a:r>
              <a:rPr kumimoji="0" lang="hr-HR" sz="3200" b="1" i="0" u="none" strike="noStrike" kern="1200" normalizeH="0" noProof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hr-HR" sz="32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Pozivom na broj telefona 93 ili na broj 112 vatrogasce obavještavamo o mjestu požara.</a:t>
            </a:r>
            <a:endParaRPr kumimoji="0" lang="hr-HR" sz="3200" b="1" i="0" u="none" strike="noStrike" kern="1200" normalizeH="0" baseline="0" noProof="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101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ZAŠTITA OD POŽARA</dc:title>
  <dc:creator>Ivana Gluhačić</dc:creator>
  <cp:lastModifiedBy>Maja Jelić-Kolar</cp:lastModifiedBy>
  <cp:revision>8</cp:revision>
  <dcterms:created xsi:type="dcterms:W3CDTF">2012-10-29T12:20:41Z</dcterms:created>
  <dcterms:modified xsi:type="dcterms:W3CDTF">2016-11-25T09:36:29Z</dcterms:modified>
</cp:coreProperties>
</file>