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63" r:id="rId4"/>
    <p:sldId id="266" r:id="rId5"/>
    <p:sldId id="265" r:id="rId6"/>
    <p:sldId id="264" r:id="rId7"/>
    <p:sldId id="261" r:id="rId8"/>
    <p:sldId id="262" r:id="rId9"/>
    <p:sldId id="271" r:id="rId10"/>
    <p:sldId id="270" r:id="rId11"/>
    <p:sldId id="269" r:id="rId12"/>
    <p:sldId id="268" r:id="rId13"/>
    <p:sldId id="267" r:id="rId14"/>
    <p:sldId id="280" r:id="rId15"/>
    <p:sldId id="279" r:id="rId16"/>
    <p:sldId id="278" r:id="rId17"/>
    <p:sldId id="277" r:id="rId18"/>
    <p:sldId id="276" r:id="rId19"/>
    <p:sldId id="275" r:id="rId20"/>
    <p:sldId id="274" r:id="rId21"/>
    <p:sldId id="273" r:id="rId22"/>
    <p:sldId id="272" r:id="rId23"/>
    <p:sldId id="281" r:id="rId24"/>
    <p:sldId id="284" r:id="rId25"/>
    <p:sldId id="283" r:id="rId26"/>
    <p:sldId id="285" r:id="rId27"/>
    <p:sldId id="282" r:id="rId2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879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105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303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24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72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163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058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259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03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56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568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8C5E0-C51C-479A-8297-C50367FF50DA}" type="datetimeFigureOut">
              <a:rPr lang="hr-HR" smtClean="0"/>
              <a:pPr/>
              <a:t>23.11.2016.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1AF8-5A48-451C-A5E1-E925608AAE4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89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21.xml"/><Relationship Id="rId26" Type="http://schemas.openxmlformats.org/officeDocument/2006/relationships/slide" Target="slide16.xml"/><Relationship Id="rId3" Type="http://schemas.openxmlformats.org/officeDocument/2006/relationships/slide" Target="slide8.xml"/><Relationship Id="rId21" Type="http://schemas.openxmlformats.org/officeDocument/2006/relationships/slide" Target="slide12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26.xml"/><Relationship Id="rId25" Type="http://schemas.openxmlformats.org/officeDocument/2006/relationships/slide" Target="slide27.xml"/><Relationship Id="rId2" Type="http://schemas.openxmlformats.org/officeDocument/2006/relationships/image" Target="../media/image1.png"/><Relationship Id="rId16" Type="http://schemas.openxmlformats.org/officeDocument/2006/relationships/slide" Target="slide25.xml"/><Relationship Id="rId20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22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7.xml"/><Relationship Id="rId10" Type="http://schemas.openxmlformats.org/officeDocument/2006/relationships/slide" Target="slide19.xml"/><Relationship Id="rId19" Type="http://schemas.openxmlformats.org/officeDocument/2006/relationships/slide" Target="slide11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5292080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9752" y="2204864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dirty="0"/>
              <a:t>ZBRAJANJE (30 + 5) I ODUZIMANJE (43 – 20)</a:t>
            </a:r>
          </a:p>
        </p:txBody>
      </p:sp>
    </p:spTree>
    <p:extLst>
      <p:ext uri="{BB962C8B-B14F-4D97-AF65-F5344CB8AC3E}">
        <p14:creationId xmlns:p14="http://schemas.microsoft.com/office/powerpoint/2010/main" val="3619236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76470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249289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 – 40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40152" y="2492896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41406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90872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755576" y="2420888"/>
            <a:ext cx="7560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 – 30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11986" y="241049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91059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764704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2276872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– 50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882921" y="226560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04471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908720"/>
            <a:ext cx="1185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213285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 – 20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52030" y="2132856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124919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27584" y="1124744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83568" y="242088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+ 40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39281" y="2420888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</a:p>
        </p:txBody>
      </p:sp>
    </p:spTree>
    <p:extLst>
      <p:ext uri="{BB962C8B-B14F-4D97-AF65-F5344CB8AC3E}">
        <p14:creationId xmlns:p14="http://schemas.microsoft.com/office/powerpoint/2010/main" val="320511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836712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1844824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= 75 – ___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330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980728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83568" y="1916832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  = ___ + 30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4104112" y="1951147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259890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836712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1916832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= 58 – ____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5364088" y="1907972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134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836712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83568" y="213285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92 = ___+ 80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3947019" y="2132856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8048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908720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83568" y="220486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  + 25 = 75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2339752" y="2204864"/>
            <a:ext cx="1393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50</a:t>
            </a:r>
          </a:p>
        </p:txBody>
      </p:sp>
    </p:spTree>
    <p:extLst>
      <p:ext uri="{BB962C8B-B14F-4D97-AF65-F5344CB8AC3E}">
        <p14:creationId xmlns:p14="http://schemas.microsoft.com/office/powerpoint/2010/main" val="9877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45466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jeni pravokutnik 5">
            <a:hlinkClick r:id="rId3" action="ppaction://hlinksldjump"/>
          </p:cNvPr>
          <p:cNvSpPr/>
          <p:nvPr/>
        </p:nvSpPr>
        <p:spPr>
          <a:xfrm>
            <a:off x="0" y="1392749"/>
            <a:ext cx="1868714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6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0" y="2755631"/>
            <a:ext cx="1868714" cy="131865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11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0" y="4140880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16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0" y="5517232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21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aobljeni pravokutnik 9">
            <a:hlinkClick r:id="rId7" action="ppaction://hlinksldjump"/>
          </p:cNvPr>
          <p:cNvSpPr/>
          <p:nvPr/>
        </p:nvSpPr>
        <p:spPr>
          <a:xfrm>
            <a:off x="1800036" y="0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2</a:t>
            </a:r>
            <a:endParaRPr lang="hr-HR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aobljeni pravokutnik 10">
            <a:hlinkClick r:id="rId8" action="ppaction://hlinksldjump"/>
          </p:cNvPr>
          <p:cNvSpPr/>
          <p:nvPr/>
        </p:nvSpPr>
        <p:spPr>
          <a:xfrm>
            <a:off x="1809646" y="1392749"/>
            <a:ext cx="1835696" cy="136288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7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aobljeni pravokutnik 11"/>
          <p:cNvSpPr/>
          <p:nvPr/>
        </p:nvSpPr>
        <p:spPr>
          <a:xfrm>
            <a:off x="1809646" y="2755632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9" action="ppaction://hlinksldjump"/>
              </a:rPr>
              <a:t>12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1832320" y="4096400"/>
            <a:ext cx="1835696" cy="136642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 action="ppaction://hlinksldjump"/>
              </a:rPr>
              <a:t>17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aobljeni pravokutnik 13"/>
          <p:cNvSpPr/>
          <p:nvPr/>
        </p:nvSpPr>
        <p:spPr>
          <a:xfrm>
            <a:off x="1835696" y="5520519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1" action="ppaction://hlinksldjump"/>
              </a:rPr>
              <a:t>22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aobljeni pravokutnik 14">
            <a:hlinkClick r:id="rId12" action="ppaction://hlinksldjump"/>
          </p:cNvPr>
          <p:cNvSpPr/>
          <p:nvPr/>
        </p:nvSpPr>
        <p:spPr>
          <a:xfrm>
            <a:off x="3635732" y="21616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2" action="ppaction://hlinksldjump"/>
              </a:rPr>
              <a:t>3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aobljeni pravokutnik 15">
            <a:hlinkClick r:id="rId13" action="ppaction://hlinksldjump"/>
          </p:cNvPr>
          <p:cNvSpPr/>
          <p:nvPr/>
        </p:nvSpPr>
        <p:spPr>
          <a:xfrm>
            <a:off x="3671392" y="1403806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3" action="ppaction://hlinksldjump"/>
              </a:rPr>
              <a:t>8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aobljeni pravokutnik 16"/>
          <p:cNvSpPr/>
          <p:nvPr/>
        </p:nvSpPr>
        <p:spPr>
          <a:xfrm>
            <a:off x="3668016" y="2777657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4" action="ppaction://hlinksldjump"/>
              </a:rPr>
              <a:t>13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aobljeni pravokutnik 17"/>
          <p:cNvSpPr/>
          <p:nvPr/>
        </p:nvSpPr>
        <p:spPr>
          <a:xfrm>
            <a:off x="3671392" y="4145811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5" action="ppaction://hlinksldjump"/>
              </a:rPr>
              <a:t>18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aobljeni pravokutnik 18"/>
          <p:cNvSpPr/>
          <p:nvPr/>
        </p:nvSpPr>
        <p:spPr>
          <a:xfrm>
            <a:off x="3635732" y="5520519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6" action="ppaction://hlinksldjump"/>
              </a:rPr>
              <a:t>23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aobljeni pravokutnik 19"/>
          <p:cNvSpPr/>
          <p:nvPr/>
        </p:nvSpPr>
        <p:spPr>
          <a:xfrm>
            <a:off x="5458049" y="5517232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7" action="ppaction://hlinksldjump"/>
              </a:rPr>
              <a:t>24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aobljeni pravokutnik 20"/>
          <p:cNvSpPr/>
          <p:nvPr/>
        </p:nvSpPr>
        <p:spPr>
          <a:xfrm>
            <a:off x="5507088" y="4140880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8" action="ppaction://hlinksldjump"/>
              </a:rPr>
              <a:t>19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Zaobljeni pravokutnik 22">
            <a:hlinkClick r:id="rId19" action="ppaction://hlinksldjump"/>
          </p:cNvPr>
          <p:cNvSpPr/>
          <p:nvPr/>
        </p:nvSpPr>
        <p:spPr>
          <a:xfrm>
            <a:off x="5471428" y="1392749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9" action="ppaction://hlinksldjump"/>
              </a:rPr>
              <a:t>9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Zaobljeni pravokutnik 23">
            <a:hlinkClick r:id="rId20" action="ppaction://hlinksldjump"/>
          </p:cNvPr>
          <p:cNvSpPr/>
          <p:nvPr/>
        </p:nvSpPr>
        <p:spPr>
          <a:xfrm>
            <a:off x="5507088" y="15826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0" action="ppaction://hlinksldjump"/>
              </a:rPr>
              <a:t>4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aobljeni pravokutnik 24">
            <a:hlinkClick r:id="rId21" action="ppaction://hlinksldjump"/>
          </p:cNvPr>
          <p:cNvSpPr/>
          <p:nvPr/>
        </p:nvSpPr>
        <p:spPr>
          <a:xfrm>
            <a:off x="7336406" y="1384347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1" action="ppaction://hlinksldjump"/>
              </a:rPr>
              <a:t>10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aobljeni pravokutnik 25">
            <a:hlinkClick r:id="rId22" action="ppaction://hlinksldjump"/>
          </p:cNvPr>
          <p:cNvSpPr/>
          <p:nvPr/>
        </p:nvSpPr>
        <p:spPr>
          <a:xfrm>
            <a:off x="7307124" y="33488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2" action="ppaction://hlinksldjump"/>
              </a:rPr>
              <a:t>5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aobljeni pravokutnik 26"/>
          <p:cNvSpPr/>
          <p:nvPr/>
        </p:nvSpPr>
        <p:spPr>
          <a:xfrm>
            <a:off x="7336406" y="2733517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3" action="ppaction://hlinksldjump"/>
              </a:rPr>
              <a:t>15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aobljeni pravokutnik 27"/>
          <p:cNvSpPr/>
          <p:nvPr/>
        </p:nvSpPr>
        <p:spPr>
          <a:xfrm>
            <a:off x="7342784" y="4122052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4" action="ppaction://hlinksldjump"/>
              </a:rPr>
              <a:t>20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aobljeni pravokutnik 28"/>
          <p:cNvSpPr/>
          <p:nvPr/>
        </p:nvSpPr>
        <p:spPr>
          <a:xfrm>
            <a:off x="7319742" y="5520519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5" action="ppaction://hlinksldjump"/>
              </a:rPr>
              <a:t>25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aobljeni pravokutnik 29"/>
          <p:cNvSpPr/>
          <p:nvPr/>
        </p:nvSpPr>
        <p:spPr>
          <a:xfrm>
            <a:off x="5475315" y="2755632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6" action="ppaction://hlinksldjump"/>
              </a:rPr>
              <a:t>14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aobljeni pravokutnik 30">
            <a:hlinkClick r:id="rId27" action="ppaction://hlinksldjump"/>
          </p:cNvPr>
          <p:cNvSpPr/>
          <p:nvPr/>
        </p:nvSpPr>
        <p:spPr>
          <a:xfrm>
            <a:off x="0" y="15826"/>
            <a:ext cx="1835696" cy="13407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7" action="ppaction://hlinksldjump"/>
              </a:rPr>
              <a:t>1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9592" y="2606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994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908720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683568" y="234888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 = 30 + ___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TekstniOkvir 3"/>
          <p:cNvSpPr txBox="1"/>
          <p:nvPr/>
        </p:nvSpPr>
        <p:spPr>
          <a:xfrm>
            <a:off x="5508104" y="2348880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65545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11560" y="620688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1916832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 – ___ = 38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3983023" y="1916832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00589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620688"/>
            <a:ext cx="10502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198884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 = ___ + 30</a:t>
            </a:r>
          </a:p>
        </p:txBody>
      </p:sp>
      <p:sp>
        <p:nvSpPr>
          <p:cNvPr id="6" name="Akcijski gumb: Povratak 5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3983023" y="198884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val="24673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/>
          <p:cNvSpPr txBox="1"/>
          <p:nvPr/>
        </p:nvSpPr>
        <p:spPr>
          <a:xfrm>
            <a:off x="755576" y="980728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1187624" y="2348880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 - 40 = 29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2555776" y="234888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69</a:t>
            </a:r>
          </a:p>
        </p:txBody>
      </p:sp>
      <p:sp>
        <p:nvSpPr>
          <p:cNvPr id="7" name="Akcijski gumb: Povratak 5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493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971600" y="69269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403648" y="1988840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 – ____ = 13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4091035" y="198884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76463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99592" y="548680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629767" y="2276872"/>
            <a:ext cx="6182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 - 50 = 12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2771800" y="2276872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</a:t>
            </a:r>
          </a:p>
        </p:txBody>
      </p:sp>
    </p:spTree>
    <p:extLst>
      <p:ext uri="{BB962C8B-B14F-4D97-AF65-F5344CB8AC3E}">
        <p14:creationId xmlns:p14="http://schemas.microsoft.com/office/powerpoint/2010/main" val="34902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476672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1712036" y="2276872"/>
            <a:ext cx="6100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+ ____ = 94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4173220" y="2276872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34213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683568" y="476672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259632" y="1916832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 + 40  = 73</a:t>
            </a:r>
          </a:p>
        </p:txBody>
      </p:sp>
      <p:sp>
        <p:nvSpPr>
          <p:cNvPr id="6" name="Akcijski gumb: Povratak 5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kstniOkvir 1"/>
          <p:cNvSpPr txBox="1"/>
          <p:nvPr/>
        </p:nvSpPr>
        <p:spPr>
          <a:xfrm>
            <a:off x="2518477" y="1893323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185891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835696" y="162880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+ 24 =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755576" y="83671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</p:txBody>
      </p:sp>
      <p:sp>
        <p:nvSpPr>
          <p:cNvPr id="4" name="Akcijski gumb: Povratak 3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62198" y="1628800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</p:spTree>
    <p:extLst>
      <p:ext uri="{BB962C8B-B14F-4D97-AF65-F5344CB8AC3E}">
        <p14:creationId xmlns:p14="http://schemas.microsoft.com/office/powerpoint/2010/main" val="205843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1403648" y="227687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+ 28 =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971600" y="980728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6156176" y="2289127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</a:p>
        </p:txBody>
      </p:sp>
    </p:spTree>
    <p:extLst>
      <p:ext uri="{BB962C8B-B14F-4D97-AF65-F5344CB8AC3E}">
        <p14:creationId xmlns:p14="http://schemas.microsoft.com/office/powerpoint/2010/main" val="223168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83568" y="764704"/>
            <a:ext cx="704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1259632" y="220486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+ 37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kstniOkvir 2"/>
          <p:cNvSpPr txBox="1"/>
          <p:nvPr/>
        </p:nvSpPr>
        <p:spPr>
          <a:xfrm>
            <a:off x="6143564" y="2204864"/>
            <a:ext cx="97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</a:t>
            </a:r>
          </a:p>
        </p:txBody>
      </p:sp>
    </p:spTree>
    <p:extLst>
      <p:ext uri="{BB962C8B-B14F-4D97-AF65-F5344CB8AC3E}">
        <p14:creationId xmlns:p14="http://schemas.microsoft.com/office/powerpoint/2010/main" val="220597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27584" y="90872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27584" y="1772816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 + 20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6084168" y="1772816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</a:p>
        </p:txBody>
      </p:sp>
    </p:spTree>
    <p:extLst>
      <p:ext uri="{BB962C8B-B14F-4D97-AF65-F5344CB8AC3E}">
        <p14:creationId xmlns:p14="http://schemas.microsoft.com/office/powerpoint/2010/main" val="134850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27584" y="76470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827584" y="213285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+ 50 =</a:t>
            </a:r>
          </a:p>
        </p:txBody>
      </p:sp>
      <p:sp>
        <p:nvSpPr>
          <p:cNvPr id="6" name="Akcijski gumb: Povratak 5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5952030" y="2166297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</p:txBody>
      </p:sp>
    </p:spTree>
    <p:extLst>
      <p:ext uri="{BB962C8B-B14F-4D97-AF65-F5344CB8AC3E}">
        <p14:creationId xmlns:p14="http://schemas.microsoft.com/office/powerpoint/2010/main" val="178236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76470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899592" y="2204864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+ 38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52030" y="2224657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147436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755576" y="836712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755576" y="213285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 – 20 =</a:t>
            </a:r>
          </a:p>
        </p:txBody>
      </p:sp>
      <p:sp>
        <p:nvSpPr>
          <p:cNvPr id="5" name="Akcijski gumb: Povratak 4">
            <a:hlinkClick r:id="rId3" action="ppaction://hlinksldjump" highlightClick="1"/>
          </p:cNvPr>
          <p:cNvSpPr/>
          <p:nvPr/>
        </p:nvSpPr>
        <p:spPr>
          <a:xfrm>
            <a:off x="7129984" y="5229200"/>
            <a:ext cx="1042416" cy="1042416"/>
          </a:xfrm>
          <a:prstGeom prst="actionButtonRetur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kstniOkvir 5"/>
          <p:cNvSpPr txBox="1"/>
          <p:nvPr/>
        </p:nvSpPr>
        <p:spPr>
          <a:xfrm>
            <a:off x="5952030" y="2134321"/>
            <a:ext cx="1177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</a:p>
        </p:txBody>
      </p:sp>
    </p:spTree>
    <p:extLst>
      <p:ext uri="{BB962C8B-B14F-4D97-AF65-F5344CB8AC3E}">
        <p14:creationId xmlns:p14="http://schemas.microsoft.com/office/powerpoint/2010/main" val="26708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237</Words>
  <Application>Microsoft Office PowerPoint</Application>
  <PresentationFormat>On-screen Show (4:3)</PresentationFormat>
  <Paragraphs>101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Tema sustava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26</cp:revision>
  <dcterms:created xsi:type="dcterms:W3CDTF">2014-06-16T08:32:51Z</dcterms:created>
  <dcterms:modified xsi:type="dcterms:W3CDTF">2016-11-23T09:20:16Z</dcterms:modified>
</cp:coreProperties>
</file>